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257" r:id="rId5"/>
    <p:sldId id="273" r:id="rId6"/>
    <p:sldId id="303" r:id="rId7"/>
    <p:sldId id="304" r:id="rId8"/>
    <p:sldId id="306" r:id="rId9"/>
    <p:sldId id="307" r:id="rId10"/>
    <p:sldId id="258" r:id="rId11"/>
    <p:sldId id="308" r:id="rId12"/>
    <p:sldId id="260" r:id="rId13"/>
    <p:sldId id="259" r:id="rId14"/>
    <p:sldId id="305" r:id="rId15"/>
    <p:sldId id="261" r:id="rId16"/>
    <p:sldId id="318" r:id="rId17"/>
    <p:sldId id="325" r:id="rId18"/>
    <p:sldId id="320" r:id="rId19"/>
    <p:sldId id="317" r:id="rId20"/>
    <p:sldId id="327" r:id="rId21"/>
    <p:sldId id="328" r:id="rId22"/>
    <p:sldId id="323" r:id="rId23"/>
    <p:sldId id="310" r:id="rId24"/>
    <p:sldId id="311" r:id="rId25"/>
    <p:sldId id="322" r:id="rId26"/>
    <p:sldId id="315" r:id="rId27"/>
    <p:sldId id="314" r:id="rId28"/>
    <p:sldId id="316" r:id="rId29"/>
    <p:sldId id="324" r:id="rId30"/>
    <p:sldId id="326" r:id="rId31"/>
    <p:sldId id="319" r:id="rId32"/>
  </p:sldIdLst>
  <p:sldSz cx="9144000" cy="5143500" type="screen16x9"/>
  <p:notesSz cx="6858000" cy="9144000"/>
  <p:defaultTextStyle>
    <a:defPPr>
      <a:defRPr lang="en-US"/>
    </a:defPPr>
    <a:lvl1pPr marL="0" algn="l" defTabSz="685789" rtl="0" eaLnBrk="1" latinLnBrk="0" hangingPunct="1">
      <a:defRPr sz="1400" kern="1200">
        <a:solidFill>
          <a:schemeClr val="tx1"/>
        </a:solidFill>
        <a:latin typeface="+mn-lt"/>
        <a:ea typeface="+mn-ea"/>
        <a:cs typeface="+mn-cs"/>
      </a:defRPr>
    </a:lvl1pPr>
    <a:lvl2pPr marL="342894" algn="l" defTabSz="685789" rtl="0" eaLnBrk="1" latinLnBrk="0" hangingPunct="1">
      <a:defRPr sz="1400" kern="1200">
        <a:solidFill>
          <a:schemeClr val="tx1"/>
        </a:solidFill>
        <a:latin typeface="+mn-lt"/>
        <a:ea typeface="+mn-ea"/>
        <a:cs typeface="+mn-cs"/>
      </a:defRPr>
    </a:lvl2pPr>
    <a:lvl3pPr marL="685789" algn="l" defTabSz="685789" rtl="0" eaLnBrk="1" latinLnBrk="0" hangingPunct="1">
      <a:defRPr sz="1400" kern="1200">
        <a:solidFill>
          <a:schemeClr val="tx1"/>
        </a:solidFill>
        <a:latin typeface="+mn-lt"/>
        <a:ea typeface="+mn-ea"/>
        <a:cs typeface="+mn-cs"/>
      </a:defRPr>
    </a:lvl3pPr>
    <a:lvl4pPr marL="1028684" algn="l" defTabSz="685789" rtl="0" eaLnBrk="1" latinLnBrk="0" hangingPunct="1">
      <a:defRPr sz="1400" kern="1200">
        <a:solidFill>
          <a:schemeClr val="tx1"/>
        </a:solidFill>
        <a:latin typeface="+mn-lt"/>
        <a:ea typeface="+mn-ea"/>
        <a:cs typeface="+mn-cs"/>
      </a:defRPr>
    </a:lvl4pPr>
    <a:lvl5pPr marL="1371578" algn="l" defTabSz="685789" rtl="0" eaLnBrk="1" latinLnBrk="0" hangingPunct="1">
      <a:defRPr sz="1400" kern="1200">
        <a:solidFill>
          <a:schemeClr val="tx1"/>
        </a:solidFill>
        <a:latin typeface="+mn-lt"/>
        <a:ea typeface="+mn-ea"/>
        <a:cs typeface="+mn-cs"/>
      </a:defRPr>
    </a:lvl5pPr>
    <a:lvl6pPr marL="1714472" algn="l" defTabSz="685789" rtl="0" eaLnBrk="1" latinLnBrk="0" hangingPunct="1">
      <a:defRPr sz="1400" kern="1200">
        <a:solidFill>
          <a:schemeClr val="tx1"/>
        </a:solidFill>
        <a:latin typeface="+mn-lt"/>
        <a:ea typeface="+mn-ea"/>
        <a:cs typeface="+mn-cs"/>
      </a:defRPr>
    </a:lvl6pPr>
    <a:lvl7pPr marL="2057367" algn="l" defTabSz="685789" rtl="0" eaLnBrk="1" latinLnBrk="0" hangingPunct="1">
      <a:defRPr sz="1400" kern="1200">
        <a:solidFill>
          <a:schemeClr val="tx1"/>
        </a:solidFill>
        <a:latin typeface="+mn-lt"/>
        <a:ea typeface="+mn-ea"/>
        <a:cs typeface="+mn-cs"/>
      </a:defRPr>
    </a:lvl7pPr>
    <a:lvl8pPr marL="2400261" algn="l" defTabSz="685789" rtl="0" eaLnBrk="1" latinLnBrk="0" hangingPunct="1">
      <a:defRPr sz="1400" kern="1200">
        <a:solidFill>
          <a:schemeClr val="tx1"/>
        </a:solidFill>
        <a:latin typeface="+mn-lt"/>
        <a:ea typeface="+mn-ea"/>
        <a:cs typeface="+mn-cs"/>
      </a:defRPr>
    </a:lvl8pPr>
    <a:lvl9pPr marL="2743156" algn="l" defTabSz="685789"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userDrawn="1">
          <p15:clr>
            <a:srgbClr val="A4A3A4"/>
          </p15:clr>
        </p15:guide>
        <p15:guide id="2" pos="7680" userDrawn="1">
          <p15:clr>
            <a:srgbClr val="A4A3A4"/>
          </p15:clr>
        </p15:guide>
        <p15:guide id="3" orient="horz" pos="1818">
          <p15:clr>
            <a:srgbClr val="A4A3A4"/>
          </p15:clr>
        </p15:guide>
        <p15:guide id="4" orient="horz" pos="3082">
          <p15:clr>
            <a:srgbClr val="A4A3A4"/>
          </p15:clr>
        </p15:guide>
        <p15:guide id="5" orient="horz" pos="7121">
          <p15:clr>
            <a:srgbClr val="A4A3A4"/>
          </p15:clr>
        </p15:guide>
        <p15:guide id="6" pos="1603">
          <p15:clr>
            <a:srgbClr val="A4A3A4"/>
          </p15:clr>
        </p15:guide>
        <p15:guide id="7" pos="13777">
          <p15:clr>
            <a:srgbClr val="A4A3A4"/>
          </p15:clr>
        </p15:guide>
        <p15:guide id="8" pos="11037">
          <p15:clr>
            <a:srgbClr val="A4A3A4"/>
          </p15:clr>
        </p15:guide>
        <p15:guide id="9" orient="horz" pos="1620">
          <p15:clr>
            <a:srgbClr val="A4A3A4"/>
          </p15:clr>
        </p15:guide>
        <p15:guide id="10" orient="horz" pos="682">
          <p15:clr>
            <a:srgbClr val="A4A3A4"/>
          </p15:clr>
        </p15:guide>
        <p15:guide id="11" orient="horz" pos="1156">
          <p15:clr>
            <a:srgbClr val="A4A3A4"/>
          </p15:clr>
        </p15:guide>
        <p15:guide id="12" orient="horz" pos="2670">
          <p15:clr>
            <a:srgbClr val="A4A3A4"/>
          </p15:clr>
        </p15:guide>
        <p15:guide id="13" pos="2880">
          <p15:clr>
            <a:srgbClr val="A4A3A4"/>
          </p15:clr>
        </p15:guide>
        <p15:guide id="14" pos="601">
          <p15:clr>
            <a:srgbClr val="A4A3A4"/>
          </p15:clr>
        </p15:guide>
        <p15:guide id="15" pos="5166">
          <p15:clr>
            <a:srgbClr val="A4A3A4"/>
          </p15:clr>
        </p15:guide>
        <p15:guide id="16" pos="413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 Gorman" initials="P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6BB4"/>
    <a:srgbClr val="00BF6F"/>
    <a:srgbClr val="F4364C"/>
    <a:srgbClr val="AD1AAC"/>
    <a:srgbClr val="4693D1"/>
    <a:srgbClr val="6A81B6"/>
    <a:srgbClr val="333333"/>
    <a:srgbClr val="474847"/>
    <a:srgbClr val="505150"/>
    <a:srgbClr val="0047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369D2-7A79-45EA-B019-BB251FD4D3B6}" v="507" dt="2020-08-06T14:37:55.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3" autoAdjust="0"/>
    <p:restoredTop sz="83624" autoAdjust="0"/>
  </p:normalViewPr>
  <p:slideViewPr>
    <p:cSldViewPr snapToGrid="0" showGuides="1">
      <p:cViewPr varScale="1">
        <p:scale>
          <a:sx n="122" d="100"/>
          <a:sy n="122" d="100"/>
        </p:scale>
        <p:origin x="1182" y="108"/>
      </p:cViewPr>
      <p:guideLst>
        <p:guide orient="horz" pos="4321"/>
        <p:guide pos="7680"/>
        <p:guide orient="horz" pos="1818"/>
        <p:guide orient="horz" pos="3082"/>
        <p:guide orient="horz" pos="7121"/>
        <p:guide pos="1603"/>
        <p:guide pos="13777"/>
        <p:guide pos="11037"/>
        <p:guide orient="horz" pos="1620"/>
        <p:guide orient="horz" pos="682"/>
        <p:guide orient="horz" pos="1156"/>
        <p:guide orient="horz" pos="2670"/>
        <p:guide pos="2880"/>
        <p:guide pos="601"/>
        <p:guide pos="5166"/>
        <p:guide pos="4139"/>
      </p:guideLst>
    </p:cSldViewPr>
  </p:slideViewPr>
  <p:outlineViewPr>
    <p:cViewPr>
      <p:scale>
        <a:sx n="33" d="100"/>
        <a:sy n="33" d="100"/>
      </p:scale>
      <p:origin x="0" y="-428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9" d="100"/>
          <a:sy n="69" d="100"/>
        </p:scale>
        <p:origin x="2506"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e Iasella" userId="98b80c50-e93c-49ae-b326-9eaa31db7259" providerId="ADAL" clId="{49C5A8BC-594B-B44C-90D8-6D17F85509B5}"/>
    <pc:docChg chg="custSel addSld modSld">
      <pc:chgData name="Daniele Iasella" userId="98b80c50-e93c-49ae-b326-9eaa31db7259" providerId="ADAL" clId="{49C5A8BC-594B-B44C-90D8-6D17F85509B5}" dt="2020-08-04T16:45:43.355" v="664" actId="20577"/>
      <pc:docMkLst>
        <pc:docMk/>
      </pc:docMkLst>
      <pc:sldChg chg="addSp delSp modSp modNotesTx">
        <pc:chgData name="Daniele Iasella" userId="98b80c50-e93c-49ae-b326-9eaa31db7259" providerId="ADAL" clId="{49C5A8BC-594B-B44C-90D8-6D17F85509B5}" dt="2020-08-04T16:45:43.355" v="664" actId="20577"/>
        <pc:sldMkLst>
          <pc:docMk/>
          <pc:sldMk cId="3534122365" sldId="316"/>
        </pc:sldMkLst>
        <pc:spChg chg="del mod">
          <ac:chgData name="Daniele Iasella" userId="98b80c50-e93c-49ae-b326-9eaa31db7259" providerId="ADAL" clId="{49C5A8BC-594B-B44C-90D8-6D17F85509B5}" dt="2020-08-04T16:32:39.052" v="1" actId="931"/>
          <ac:spMkLst>
            <pc:docMk/>
            <pc:sldMk cId="3534122365" sldId="316"/>
            <ac:spMk id="8" creationId="{54F0C020-480E-4676-BE62-883922C7B00F}"/>
          </ac:spMkLst>
        </pc:spChg>
        <pc:spChg chg="add del mod">
          <ac:chgData name="Daniele Iasella" userId="98b80c50-e93c-49ae-b326-9eaa31db7259" providerId="ADAL" clId="{49C5A8BC-594B-B44C-90D8-6D17F85509B5}" dt="2020-08-04T16:35:08.711" v="5" actId="931"/>
          <ac:spMkLst>
            <pc:docMk/>
            <pc:sldMk cId="3534122365" sldId="316"/>
            <ac:spMk id="10" creationId="{CE8F4ADC-19C0-BF48-BC30-9A8E757F8015}"/>
          </ac:spMkLst>
        </pc:spChg>
        <pc:picChg chg="add del mod">
          <ac:chgData name="Daniele Iasella" userId="98b80c50-e93c-49ae-b326-9eaa31db7259" providerId="ADAL" clId="{49C5A8BC-594B-B44C-90D8-6D17F85509B5}" dt="2020-08-04T16:32:45.230" v="4" actId="478"/>
          <ac:picMkLst>
            <pc:docMk/>
            <pc:sldMk cId="3534122365" sldId="316"/>
            <ac:picMk id="7" creationId="{50B1556D-D08B-DE40-8777-94EF6124950C}"/>
          </ac:picMkLst>
        </pc:picChg>
        <pc:picChg chg="add mod">
          <ac:chgData name="Daniele Iasella" userId="98b80c50-e93c-49ae-b326-9eaa31db7259" providerId="ADAL" clId="{49C5A8BC-594B-B44C-90D8-6D17F85509B5}" dt="2020-08-04T16:45:41.260" v="663"/>
          <ac:picMkLst>
            <pc:docMk/>
            <pc:sldMk cId="3534122365" sldId="316"/>
            <ac:picMk id="12" creationId="{BEC76F6A-9377-7F40-96D7-C557D088EB6E}"/>
          </ac:picMkLst>
        </pc:picChg>
      </pc:sldChg>
      <pc:sldChg chg="modSp">
        <pc:chgData name="Daniele Iasella" userId="98b80c50-e93c-49ae-b326-9eaa31db7259" providerId="ADAL" clId="{49C5A8BC-594B-B44C-90D8-6D17F85509B5}" dt="2020-08-04T16:42:48.738" v="662" actId="948"/>
        <pc:sldMkLst>
          <pc:docMk/>
          <pc:sldMk cId="3722618172" sldId="320"/>
        </pc:sldMkLst>
        <pc:spChg chg="mod">
          <ac:chgData name="Daniele Iasella" userId="98b80c50-e93c-49ae-b326-9eaa31db7259" providerId="ADAL" clId="{49C5A8BC-594B-B44C-90D8-6D17F85509B5}" dt="2020-08-04T16:42:48.738" v="662" actId="948"/>
          <ac:spMkLst>
            <pc:docMk/>
            <pc:sldMk cId="3722618172" sldId="320"/>
            <ac:spMk id="3" creationId="{DDD62B49-FD91-40D6-AF3D-B53E90D4C17C}"/>
          </ac:spMkLst>
        </pc:spChg>
      </pc:sldChg>
      <pc:sldChg chg="addSp delSp modSp add delAnim">
        <pc:chgData name="Daniele Iasella" userId="98b80c50-e93c-49ae-b326-9eaa31db7259" providerId="ADAL" clId="{49C5A8BC-594B-B44C-90D8-6D17F85509B5}" dt="2020-08-04T16:42:09.422" v="661" actId="12"/>
        <pc:sldMkLst>
          <pc:docMk/>
          <pc:sldMk cId="184571428" sldId="326"/>
        </pc:sldMkLst>
        <pc:spChg chg="mod">
          <ac:chgData name="Daniele Iasella" userId="98b80c50-e93c-49ae-b326-9eaa31db7259" providerId="ADAL" clId="{49C5A8BC-594B-B44C-90D8-6D17F85509B5}" dt="2020-08-04T16:35:51.378" v="42" actId="20577"/>
          <ac:spMkLst>
            <pc:docMk/>
            <pc:sldMk cId="184571428" sldId="326"/>
            <ac:spMk id="2" creationId="{A6A0D983-8C24-46E2-826A-EB5FE2880470}"/>
          </ac:spMkLst>
        </pc:spChg>
        <pc:spChg chg="del">
          <ac:chgData name="Daniele Iasella" userId="98b80c50-e93c-49ae-b326-9eaa31db7259" providerId="ADAL" clId="{49C5A8BC-594B-B44C-90D8-6D17F85509B5}" dt="2020-08-04T16:36:00.452" v="46" actId="478"/>
          <ac:spMkLst>
            <pc:docMk/>
            <pc:sldMk cId="184571428" sldId="326"/>
            <ac:spMk id="3" creationId="{CE937C04-F97D-42A7-B562-F57FBE549119}"/>
          </ac:spMkLst>
        </pc:spChg>
        <pc:spChg chg="del mod">
          <ac:chgData name="Daniele Iasella" userId="98b80c50-e93c-49ae-b326-9eaa31db7259" providerId="ADAL" clId="{49C5A8BC-594B-B44C-90D8-6D17F85509B5}" dt="2020-08-04T16:36:56.328" v="49" actId="3680"/>
          <ac:spMkLst>
            <pc:docMk/>
            <pc:sldMk cId="184571428" sldId="326"/>
            <ac:spMk id="8" creationId="{54F0C020-480E-4676-BE62-883922C7B00F}"/>
          </ac:spMkLst>
        </pc:spChg>
        <pc:spChg chg="del mod">
          <ac:chgData name="Daniele Iasella" userId="98b80c50-e93c-49ae-b326-9eaa31db7259" providerId="ADAL" clId="{49C5A8BC-594B-B44C-90D8-6D17F85509B5}" dt="2020-08-04T16:35:57.792" v="45" actId="478"/>
          <ac:spMkLst>
            <pc:docMk/>
            <pc:sldMk cId="184571428" sldId="326"/>
            <ac:spMk id="16" creationId="{55E17B9F-9550-4C83-B5D0-F9D68802EA72}"/>
          </ac:spMkLst>
        </pc:spChg>
        <pc:graphicFrameChg chg="add mod modGraphic">
          <ac:chgData name="Daniele Iasella" userId="98b80c50-e93c-49ae-b326-9eaa31db7259" providerId="ADAL" clId="{49C5A8BC-594B-B44C-90D8-6D17F85509B5}" dt="2020-08-04T16:42:09.422" v="661" actId="12"/>
          <ac:graphicFrameMkLst>
            <pc:docMk/>
            <pc:sldMk cId="184571428" sldId="326"/>
            <ac:graphicFrameMk id="7" creationId="{DCE7C55A-BD23-0B48-882E-A562B6B41B22}"/>
          </ac:graphicFrameMkLst>
        </pc:graphicFrameChg>
        <pc:cxnChg chg="del mod">
          <ac:chgData name="Daniele Iasella" userId="98b80c50-e93c-49ae-b326-9eaa31db7259" providerId="ADAL" clId="{49C5A8BC-594B-B44C-90D8-6D17F85509B5}" dt="2020-08-04T16:36:01.686" v="47" actId="478"/>
          <ac:cxnSpMkLst>
            <pc:docMk/>
            <pc:sldMk cId="184571428" sldId="326"/>
            <ac:cxnSpMk id="9" creationId="{80F6F870-4DED-4D84-8095-B4B0058A487C}"/>
          </ac:cxnSpMkLst>
        </pc:cxnChg>
        <pc:cxnChg chg="del mod">
          <ac:chgData name="Daniele Iasella" userId="98b80c50-e93c-49ae-b326-9eaa31db7259" providerId="ADAL" clId="{49C5A8BC-594B-B44C-90D8-6D17F85509B5}" dt="2020-08-04T16:36:04.379" v="48" actId="478"/>
          <ac:cxnSpMkLst>
            <pc:docMk/>
            <pc:sldMk cId="184571428" sldId="326"/>
            <ac:cxnSpMk id="11" creationId="{E0F21AAF-CB27-4CA3-BE4C-05668556F7CE}"/>
          </ac:cxnSpMkLst>
        </pc:cxnChg>
      </pc:sldChg>
    </pc:docChg>
  </pc:docChgLst>
  <pc:docChgLst>
    <pc:chgData name="Daniele Iasella" userId="98b80c50-e93c-49ae-b326-9eaa31db7259" providerId="ADAL" clId="{DEA369D2-7A79-45EA-B019-BB251FD4D3B6}"/>
    <pc:docChg chg="undo redo custSel addSld delSld modSld sldOrd">
      <pc:chgData name="Daniele Iasella" userId="98b80c50-e93c-49ae-b326-9eaa31db7259" providerId="ADAL" clId="{DEA369D2-7A79-45EA-B019-BB251FD4D3B6}" dt="2020-08-07T12:29:51.006" v="5501" actId="20577"/>
      <pc:docMkLst>
        <pc:docMk/>
      </pc:docMkLst>
      <pc:sldChg chg="addSp delSp modSp">
        <pc:chgData name="Daniele Iasella" userId="98b80c50-e93c-49ae-b326-9eaa31db7259" providerId="ADAL" clId="{DEA369D2-7A79-45EA-B019-BB251FD4D3B6}" dt="2020-08-07T12:29:51.006" v="5501" actId="20577"/>
        <pc:sldMkLst>
          <pc:docMk/>
          <pc:sldMk cId="1639767706" sldId="257"/>
        </pc:sldMkLst>
        <pc:spChg chg="mod">
          <ac:chgData name="Daniele Iasella" userId="98b80c50-e93c-49ae-b326-9eaa31db7259" providerId="ADAL" clId="{DEA369D2-7A79-45EA-B019-BB251FD4D3B6}" dt="2020-08-07T12:29:51.006" v="5501" actId="20577"/>
          <ac:spMkLst>
            <pc:docMk/>
            <pc:sldMk cId="1639767706" sldId="257"/>
            <ac:spMk id="8" creationId="{74164890-608F-4746-A935-00671D2C4B8C}"/>
          </ac:spMkLst>
        </pc:spChg>
        <pc:spChg chg="add del">
          <ac:chgData name="Daniele Iasella" userId="98b80c50-e93c-49ae-b326-9eaa31db7259" providerId="ADAL" clId="{DEA369D2-7A79-45EA-B019-BB251FD4D3B6}" dt="2020-07-16T15:21:30.022" v="1"/>
          <ac:spMkLst>
            <pc:docMk/>
            <pc:sldMk cId="1639767706" sldId="257"/>
            <ac:spMk id="9" creationId="{19BDCBB7-BB8B-4A66-85EE-6241AA4FCC69}"/>
          </ac:spMkLst>
        </pc:spChg>
        <pc:spChg chg="add mod">
          <ac:chgData name="Daniele Iasella" userId="98b80c50-e93c-49ae-b326-9eaa31db7259" providerId="ADAL" clId="{DEA369D2-7A79-45EA-B019-BB251FD4D3B6}" dt="2020-07-16T15:23:54.050" v="59" actId="255"/>
          <ac:spMkLst>
            <pc:docMk/>
            <pc:sldMk cId="1639767706" sldId="257"/>
            <ac:spMk id="10" creationId="{A8FFBE4F-7600-4866-8313-02710A010348}"/>
          </ac:spMkLst>
        </pc:spChg>
        <pc:picChg chg="add mod">
          <ac:chgData name="Daniele Iasella" userId="98b80c50-e93c-49ae-b326-9eaa31db7259" providerId="ADAL" clId="{DEA369D2-7A79-45EA-B019-BB251FD4D3B6}" dt="2020-07-16T15:22:49.312" v="20" actId="1076"/>
          <ac:picMkLst>
            <pc:docMk/>
            <pc:sldMk cId="1639767706" sldId="257"/>
            <ac:picMk id="12" creationId="{255F87B2-15E8-492B-8B39-78E7981C200A}"/>
          </ac:picMkLst>
        </pc:picChg>
        <pc:picChg chg="add del mod">
          <ac:chgData name="Daniele Iasella" userId="98b80c50-e93c-49ae-b326-9eaa31db7259" providerId="ADAL" clId="{DEA369D2-7A79-45EA-B019-BB251FD4D3B6}" dt="2020-07-16T15:21:48.128" v="5" actId="478"/>
          <ac:picMkLst>
            <pc:docMk/>
            <pc:sldMk cId="1639767706" sldId="257"/>
            <ac:picMk id="2050" creationId="{035B6531-63F7-4027-9D45-D49E52531D4F}"/>
          </ac:picMkLst>
        </pc:picChg>
        <pc:picChg chg="add mod">
          <ac:chgData name="Daniele Iasella" userId="98b80c50-e93c-49ae-b326-9eaa31db7259" providerId="ADAL" clId="{DEA369D2-7A79-45EA-B019-BB251FD4D3B6}" dt="2020-07-16T15:24:01.388" v="61" actId="1076"/>
          <ac:picMkLst>
            <pc:docMk/>
            <pc:sldMk cId="1639767706" sldId="257"/>
            <ac:picMk id="2052" creationId="{A218B8A2-4111-4BED-8805-2BD6B18BA3CE}"/>
          </ac:picMkLst>
        </pc:picChg>
      </pc:sldChg>
      <pc:sldChg chg="addSp delSp modSp">
        <pc:chgData name="Daniele Iasella" userId="98b80c50-e93c-49ae-b326-9eaa31db7259" providerId="ADAL" clId="{DEA369D2-7A79-45EA-B019-BB251FD4D3B6}" dt="2020-08-04T16:05:47.125" v="3606" actId="1076"/>
        <pc:sldMkLst>
          <pc:docMk/>
          <pc:sldMk cId="3755330213" sldId="258"/>
        </pc:sldMkLst>
        <pc:spChg chg="add del mod">
          <ac:chgData name="Daniele Iasella" userId="98b80c50-e93c-49ae-b326-9eaa31db7259" providerId="ADAL" clId="{DEA369D2-7A79-45EA-B019-BB251FD4D3B6}" dt="2020-08-04T16:04:53.090" v="3583" actId="931"/>
          <ac:spMkLst>
            <pc:docMk/>
            <pc:sldMk cId="3755330213" sldId="258"/>
            <ac:spMk id="5" creationId="{D4F95105-4641-48CA-B1CA-76FE814867F6}"/>
          </ac:spMkLst>
        </pc:spChg>
        <pc:spChg chg="mod">
          <ac:chgData name="Daniele Iasella" userId="98b80c50-e93c-49ae-b326-9eaa31db7259" providerId="ADAL" clId="{DEA369D2-7A79-45EA-B019-BB251FD4D3B6}" dt="2020-08-04T16:05:35.425" v="3599" actId="1076"/>
          <ac:spMkLst>
            <pc:docMk/>
            <pc:sldMk cId="3755330213" sldId="258"/>
            <ac:spMk id="9" creationId="{EADEA5C9-EF02-4D23-AC2B-E48DD878D3C7}"/>
          </ac:spMkLst>
        </pc:spChg>
        <pc:spChg chg="add del">
          <ac:chgData name="Daniele Iasella" userId="98b80c50-e93c-49ae-b326-9eaa31db7259" providerId="ADAL" clId="{DEA369D2-7A79-45EA-B019-BB251FD4D3B6}" dt="2020-08-04T16:04:57.566" v="3591"/>
          <ac:spMkLst>
            <pc:docMk/>
            <pc:sldMk cId="3755330213" sldId="258"/>
            <ac:spMk id="10" creationId="{761EC9E8-7DDE-45FE-A145-F280126175F7}"/>
          </ac:spMkLst>
        </pc:spChg>
        <pc:spChg chg="add del mod">
          <ac:chgData name="Daniele Iasella" userId="98b80c50-e93c-49ae-b326-9eaa31db7259" providerId="ADAL" clId="{DEA369D2-7A79-45EA-B019-BB251FD4D3B6}" dt="2020-08-04T16:05:43.110" v="3605" actId="478"/>
          <ac:spMkLst>
            <pc:docMk/>
            <pc:sldMk cId="3755330213" sldId="258"/>
            <ac:spMk id="13" creationId="{E58FC165-9036-4E31-A8CF-402977C33E00}"/>
          </ac:spMkLst>
        </pc:spChg>
        <pc:picChg chg="add del mod">
          <ac:chgData name="Daniele Iasella" userId="98b80c50-e93c-49ae-b326-9eaa31db7259" providerId="ADAL" clId="{DEA369D2-7A79-45EA-B019-BB251FD4D3B6}" dt="2020-08-04T16:04:53.090" v="3583" actId="931"/>
          <ac:picMkLst>
            <pc:docMk/>
            <pc:sldMk cId="3755330213" sldId="258"/>
            <ac:picMk id="4" creationId="{004C4A91-6D63-4711-A49D-D399AA56070D}"/>
          </ac:picMkLst>
        </pc:picChg>
        <pc:picChg chg="add mod">
          <ac:chgData name="Daniele Iasella" userId="98b80c50-e93c-49ae-b326-9eaa31db7259" providerId="ADAL" clId="{DEA369D2-7A79-45EA-B019-BB251FD4D3B6}" dt="2020-08-04T16:05:47.125" v="3606" actId="1076"/>
          <ac:picMkLst>
            <pc:docMk/>
            <pc:sldMk cId="3755330213" sldId="258"/>
            <ac:picMk id="12" creationId="{2F0FB199-63C1-48FA-B83A-F9624E60D7A1}"/>
          </ac:picMkLst>
        </pc:picChg>
        <pc:picChg chg="add del">
          <ac:chgData name="Daniele Iasella" userId="98b80c50-e93c-49ae-b326-9eaa31db7259" providerId="ADAL" clId="{DEA369D2-7A79-45EA-B019-BB251FD4D3B6}" dt="2020-08-04T16:03:54.935" v="3576"/>
          <ac:picMkLst>
            <pc:docMk/>
            <pc:sldMk cId="3755330213" sldId="258"/>
            <ac:picMk id="3074" creationId="{A57E3DE4-B425-4901-A862-E373C2710829}"/>
          </ac:picMkLst>
        </pc:picChg>
      </pc:sldChg>
      <pc:sldChg chg="delSp modSp">
        <pc:chgData name="Daniele Iasella" userId="98b80c50-e93c-49ae-b326-9eaa31db7259" providerId="ADAL" clId="{DEA369D2-7A79-45EA-B019-BB251FD4D3B6}" dt="2020-08-04T16:08:22.748" v="3614" actId="1076"/>
        <pc:sldMkLst>
          <pc:docMk/>
          <pc:sldMk cId="4003764067" sldId="259"/>
        </pc:sldMkLst>
        <pc:picChg chg="del">
          <ac:chgData name="Daniele Iasella" userId="98b80c50-e93c-49ae-b326-9eaa31db7259" providerId="ADAL" clId="{DEA369D2-7A79-45EA-B019-BB251FD4D3B6}" dt="2020-08-04T16:08:09.250" v="3607" actId="478"/>
          <ac:picMkLst>
            <pc:docMk/>
            <pc:sldMk cId="4003764067" sldId="259"/>
            <ac:picMk id="22" creationId="{9CAC4826-17BC-41C1-A565-313A8F9405E9}"/>
          </ac:picMkLst>
        </pc:picChg>
        <pc:picChg chg="mod">
          <ac:chgData name="Daniele Iasella" userId="98b80c50-e93c-49ae-b326-9eaa31db7259" providerId="ADAL" clId="{DEA369D2-7A79-45EA-B019-BB251FD4D3B6}" dt="2020-08-04T16:08:22.748" v="3614" actId="1076"/>
          <ac:picMkLst>
            <pc:docMk/>
            <pc:sldMk cId="4003764067" sldId="259"/>
            <ac:picMk id="24" creationId="{C902AE42-F839-4F05-B7F9-B99425C969A8}"/>
          </ac:picMkLst>
        </pc:picChg>
        <pc:picChg chg="mod">
          <ac:chgData name="Daniele Iasella" userId="98b80c50-e93c-49ae-b326-9eaa31db7259" providerId="ADAL" clId="{DEA369D2-7A79-45EA-B019-BB251FD4D3B6}" dt="2020-08-04T16:08:21.297" v="3613" actId="1076"/>
          <ac:picMkLst>
            <pc:docMk/>
            <pc:sldMk cId="4003764067" sldId="259"/>
            <ac:picMk id="25" creationId="{D77954AB-5D33-47DA-AE1D-147528B3B29F}"/>
          </ac:picMkLst>
        </pc:picChg>
        <pc:picChg chg="mod">
          <ac:chgData name="Daniele Iasella" userId="98b80c50-e93c-49ae-b326-9eaa31db7259" providerId="ADAL" clId="{DEA369D2-7A79-45EA-B019-BB251FD4D3B6}" dt="2020-08-04T16:08:19.980" v="3612" actId="1076"/>
          <ac:picMkLst>
            <pc:docMk/>
            <pc:sldMk cId="4003764067" sldId="259"/>
            <ac:picMk id="26" creationId="{C523A5CF-9E35-40E2-A808-D1B5B46162FA}"/>
          </ac:picMkLst>
        </pc:picChg>
        <pc:picChg chg="mod">
          <ac:chgData name="Daniele Iasella" userId="98b80c50-e93c-49ae-b326-9eaa31db7259" providerId="ADAL" clId="{DEA369D2-7A79-45EA-B019-BB251FD4D3B6}" dt="2020-08-04T16:08:17.044" v="3610" actId="1076"/>
          <ac:picMkLst>
            <pc:docMk/>
            <pc:sldMk cId="4003764067" sldId="259"/>
            <ac:picMk id="28" creationId="{330B6472-1798-4747-9DD2-BC401B5F8714}"/>
          </ac:picMkLst>
        </pc:picChg>
      </pc:sldChg>
      <pc:sldChg chg="modSp">
        <pc:chgData name="Daniele Iasella" userId="98b80c50-e93c-49ae-b326-9eaa31db7259" providerId="ADAL" clId="{DEA369D2-7A79-45EA-B019-BB251FD4D3B6}" dt="2020-08-04T12:03:16.341" v="404" actId="20577"/>
        <pc:sldMkLst>
          <pc:docMk/>
          <pc:sldMk cId="2642798713" sldId="260"/>
        </pc:sldMkLst>
        <pc:spChg chg="mod">
          <ac:chgData name="Daniele Iasella" userId="98b80c50-e93c-49ae-b326-9eaa31db7259" providerId="ADAL" clId="{DEA369D2-7A79-45EA-B019-BB251FD4D3B6}" dt="2020-08-04T12:02:54.947" v="377"/>
          <ac:spMkLst>
            <pc:docMk/>
            <pc:sldMk cId="2642798713" sldId="260"/>
            <ac:spMk id="6" creationId="{DFACC854-D5A9-406C-A847-8634D2706E83}"/>
          </ac:spMkLst>
        </pc:spChg>
        <pc:spChg chg="mod">
          <ac:chgData name="Daniele Iasella" userId="98b80c50-e93c-49ae-b326-9eaa31db7259" providerId="ADAL" clId="{DEA369D2-7A79-45EA-B019-BB251FD4D3B6}" dt="2020-08-04T12:03:16.341" v="404" actId="20577"/>
          <ac:spMkLst>
            <pc:docMk/>
            <pc:sldMk cId="2642798713" sldId="260"/>
            <ac:spMk id="92" creationId="{18BC2440-B5CB-475F-8120-6BBE26479040}"/>
          </ac:spMkLst>
        </pc:spChg>
      </pc:sldChg>
      <pc:sldChg chg="addSp delSp modSp modNotesTx">
        <pc:chgData name="Daniele Iasella" userId="98b80c50-e93c-49ae-b326-9eaa31db7259" providerId="ADAL" clId="{DEA369D2-7A79-45EA-B019-BB251FD4D3B6}" dt="2020-08-05T10:52:23.052" v="5070" actId="1035"/>
        <pc:sldMkLst>
          <pc:docMk/>
          <pc:sldMk cId="3637875729" sldId="261"/>
        </pc:sldMkLst>
        <pc:spChg chg="mod">
          <ac:chgData name="Daniele Iasella" userId="98b80c50-e93c-49ae-b326-9eaa31db7259" providerId="ADAL" clId="{DEA369D2-7A79-45EA-B019-BB251FD4D3B6}" dt="2020-08-04T13:58:05.093" v="2656" actId="1076"/>
          <ac:spMkLst>
            <pc:docMk/>
            <pc:sldMk cId="3637875729" sldId="261"/>
            <ac:spMk id="2" creationId="{A6A0D983-8C24-46E2-826A-EB5FE2880470}"/>
          </ac:spMkLst>
        </pc:spChg>
        <pc:spChg chg="add del">
          <ac:chgData name="Daniele Iasella" userId="98b80c50-e93c-49ae-b326-9eaa31db7259" providerId="ADAL" clId="{DEA369D2-7A79-45EA-B019-BB251FD4D3B6}" dt="2020-08-04T13:50:47.644" v="2565"/>
          <ac:spMkLst>
            <pc:docMk/>
            <pc:sldMk cId="3637875729" sldId="261"/>
            <ac:spMk id="3" creationId="{17D098BB-5406-411F-9211-EF35F84AAE6A}"/>
          </ac:spMkLst>
        </pc:spChg>
        <pc:spChg chg="add del mod">
          <ac:chgData name="Daniele Iasella" userId="98b80c50-e93c-49ae-b326-9eaa31db7259" providerId="ADAL" clId="{DEA369D2-7A79-45EA-B019-BB251FD4D3B6}" dt="2020-08-05T10:50:14.851" v="5027" actId="478"/>
          <ac:spMkLst>
            <pc:docMk/>
            <pc:sldMk cId="3637875729" sldId="261"/>
            <ac:spMk id="3" creationId="{5C0F223B-6AE1-475B-9D71-84532AF98F07}"/>
          </ac:spMkLst>
        </pc:spChg>
        <pc:spChg chg="add mod">
          <ac:chgData name="Daniele Iasella" userId="98b80c50-e93c-49ae-b326-9eaa31db7259" providerId="ADAL" clId="{DEA369D2-7A79-45EA-B019-BB251FD4D3B6}" dt="2020-08-05T10:51:14.114" v="5038" actId="1035"/>
          <ac:spMkLst>
            <pc:docMk/>
            <pc:sldMk cId="3637875729" sldId="261"/>
            <ac:spMk id="8" creationId="{F9AD6191-07D5-4B90-AF0B-D169F515C20C}"/>
          </ac:spMkLst>
        </pc:spChg>
        <pc:spChg chg="add del mod">
          <ac:chgData name="Daniele Iasella" userId="98b80c50-e93c-49ae-b326-9eaa31db7259" providerId="ADAL" clId="{DEA369D2-7A79-45EA-B019-BB251FD4D3B6}" dt="2020-08-05T10:50:08.577" v="5026" actId="478"/>
          <ac:spMkLst>
            <pc:docMk/>
            <pc:sldMk cId="3637875729" sldId="261"/>
            <ac:spMk id="10" creationId="{D9D67180-CE02-4368-9B70-09B32E61E254}"/>
          </ac:spMkLst>
        </pc:spChg>
        <pc:spChg chg="add mod">
          <ac:chgData name="Daniele Iasella" userId="98b80c50-e93c-49ae-b326-9eaa31db7259" providerId="ADAL" clId="{DEA369D2-7A79-45EA-B019-BB251FD4D3B6}" dt="2020-08-05T10:52:08.094" v="5061" actId="164"/>
          <ac:spMkLst>
            <pc:docMk/>
            <pc:sldMk cId="3637875729" sldId="261"/>
            <ac:spMk id="12" creationId="{96584432-85FF-445B-9840-0B4945BB7DF5}"/>
          </ac:spMkLst>
        </pc:spChg>
        <pc:spChg chg="add del mod">
          <ac:chgData name="Daniele Iasella" userId="98b80c50-e93c-49ae-b326-9eaa31db7259" providerId="ADAL" clId="{DEA369D2-7A79-45EA-B019-BB251FD4D3B6}" dt="2020-08-04T16:11:13.614" v="3646" actId="478"/>
          <ac:spMkLst>
            <pc:docMk/>
            <pc:sldMk cId="3637875729" sldId="261"/>
            <ac:spMk id="12" creationId="{9C1621A9-9E4D-4C7D-9F86-12675C8C8ECA}"/>
          </ac:spMkLst>
        </pc:spChg>
        <pc:spChg chg="add mod ord">
          <ac:chgData name="Daniele Iasella" userId="98b80c50-e93c-49ae-b326-9eaa31db7259" providerId="ADAL" clId="{DEA369D2-7A79-45EA-B019-BB251FD4D3B6}" dt="2020-08-05T10:51:19.380" v="5039" actId="166"/>
          <ac:spMkLst>
            <pc:docMk/>
            <pc:sldMk cId="3637875729" sldId="261"/>
            <ac:spMk id="13" creationId="{34801D1F-83D3-4F44-A967-4D8A78A7A65A}"/>
          </ac:spMkLst>
        </pc:spChg>
        <pc:spChg chg="add mod">
          <ac:chgData name="Daniele Iasella" userId="98b80c50-e93c-49ae-b326-9eaa31db7259" providerId="ADAL" clId="{DEA369D2-7A79-45EA-B019-BB251FD4D3B6}" dt="2020-08-05T10:52:08.094" v="5061" actId="164"/>
          <ac:spMkLst>
            <pc:docMk/>
            <pc:sldMk cId="3637875729" sldId="261"/>
            <ac:spMk id="14" creationId="{63698802-3908-4032-A1F7-980AF50E6EC4}"/>
          </ac:spMkLst>
        </pc:spChg>
        <pc:grpChg chg="add mod">
          <ac:chgData name="Daniele Iasella" userId="98b80c50-e93c-49ae-b326-9eaa31db7259" providerId="ADAL" clId="{DEA369D2-7A79-45EA-B019-BB251FD4D3B6}" dt="2020-08-05T10:52:08.094" v="5061" actId="164"/>
          <ac:grpSpMkLst>
            <pc:docMk/>
            <pc:sldMk cId="3637875729" sldId="261"/>
            <ac:grpSpMk id="9" creationId="{7DCFDE51-CF1D-4613-B831-CB428BACCE5F}"/>
          </ac:grpSpMkLst>
        </pc:grpChg>
        <pc:grpChg chg="add mod">
          <ac:chgData name="Daniele Iasella" userId="98b80c50-e93c-49ae-b326-9eaa31db7259" providerId="ADAL" clId="{DEA369D2-7A79-45EA-B019-BB251FD4D3B6}" dt="2020-08-05T10:52:23.052" v="5070" actId="1035"/>
          <ac:grpSpMkLst>
            <pc:docMk/>
            <pc:sldMk cId="3637875729" sldId="261"/>
            <ac:grpSpMk id="15" creationId="{851E8BD6-A62D-4664-A1B6-2D6519987C6A}"/>
          </ac:grpSpMkLst>
        </pc:grpChg>
        <pc:grpChg chg="add mod">
          <ac:chgData name="Daniele Iasella" userId="98b80c50-e93c-49ae-b326-9eaa31db7259" providerId="ADAL" clId="{DEA369D2-7A79-45EA-B019-BB251FD4D3B6}" dt="2020-08-05T10:52:17.028" v="5067" actId="1037"/>
          <ac:grpSpMkLst>
            <pc:docMk/>
            <pc:sldMk cId="3637875729" sldId="261"/>
            <ac:grpSpMk id="18" creationId="{56AF7DAB-E506-4D7D-9456-9825AE9C7BBC}"/>
          </ac:grpSpMkLst>
        </pc:grpChg>
        <pc:picChg chg="add del mod">
          <ac:chgData name="Daniele Iasella" userId="98b80c50-e93c-49ae-b326-9eaa31db7259" providerId="ADAL" clId="{DEA369D2-7A79-45EA-B019-BB251FD4D3B6}" dt="2020-08-05T10:49:51.347" v="5019" actId="478"/>
          <ac:picMkLst>
            <pc:docMk/>
            <pc:sldMk cId="3637875729" sldId="261"/>
            <ac:picMk id="7" creationId="{AAA2E603-97EC-48FA-9270-D95BC7C3B19E}"/>
          </ac:picMkLst>
        </pc:picChg>
        <pc:picChg chg="mod">
          <ac:chgData name="Daniele Iasella" userId="98b80c50-e93c-49ae-b326-9eaa31db7259" providerId="ADAL" clId="{DEA369D2-7A79-45EA-B019-BB251FD4D3B6}" dt="2020-08-04T16:10:53.940" v="3642" actId="12788"/>
          <ac:picMkLst>
            <pc:docMk/>
            <pc:sldMk cId="3637875729" sldId="261"/>
            <ac:picMk id="1026" creationId="{065A2EDC-3B08-4D43-BB0D-757C32218173}"/>
          </ac:picMkLst>
        </pc:picChg>
        <pc:cxnChg chg="add del mod">
          <ac:chgData name="Daniele Iasella" userId="98b80c50-e93c-49ae-b326-9eaa31db7259" providerId="ADAL" clId="{DEA369D2-7A79-45EA-B019-BB251FD4D3B6}" dt="2020-08-04T13:57:24.777" v="2634" actId="478"/>
          <ac:cxnSpMkLst>
            <pc:docMk/>
            <pc:sldMk cId="3637875729" sldId="261"/>
            <ac:cxnSpMk id="9" creationId="{DFFC0357-BAA3-4B87-9EB7-E1264D5EE69F}"/>
          </ac:cxnSpMkLst>
        </pc:cxnChg>
      </pc:sldChg>
      <pc:sldChg chg="addSp modSp modAnim">
        <pc:chgData name="Daniele Iasella" userId="98b80c50-e93c-49ae-b326-9eaa31db7259" providerId="ADAL" clId="{DEA369D2-7A79-45EA-B019-BB251FD4D3B6}" dt="2020-08-04T16:09:19.001" v="3627" actId="20577"/>
        <pc:sldMkLst>
          <pc:docMk/>
          <pc:sldMk cId="2080892621" sldId="305"/>
        </pc:sldMkLst>
        <pc:spChg chg="mod">
          <ac:chgData name="Daniele Iasella" userId="98b80c50-e93c-49ae-b326-9eaa31db7259" providerId="ADAL" clId="{DEA369D2-7A79-45EA-B019-BB251FD4D3B6}" dt="2020-08-04T14:57:28.018" v="3356" actId="20577"/>
          <ac:spMkLst>
            <pc:docMk/>
            <pc:sldMk cId="2080892621" sldId="305"/>
            <ac:spMk id="3" creationId="{30B7D5FF-68B6-4B7E-B7F9-E5381806C519}"/>
          </ac:spMkLst>
        </pc:spChg>
        <pc:spChg chg="add mod">
          <ac:chgData name="Daniele Iasella" userId="98b80c50-e93c-49ae-b326-9eaa31db7259" providerId="ADAL" clId="{DEA369D2-7A79-45EA-B019-BB251FD4D3B6}" dt="2020-08-03T08:15:54.089" v="336" actId="1076"/>
          <ac:spMkLst>
            <pc:docMk/>
            <pc:sldMk cId="2080892621" sldId="305"/>
            <ac:spMk id="7" creationId="{FB6AFBFA-7456-4F99-A19C-5491C38BEAF4}"/>
          </ac:spMkLst>
        </pc:spChg>
        <pc:spChg chg="add mod">
          <ac:chgData name="Daniele Iasella" userId="98b80c50-e93c-49ae-b326-9eaa31db7259" providerId="ADAL" clId="{DEA369D2-7A79-45EA-B019-BB251FD4D3B6}" dt="2020-08-04T16:09:19.001" v="3627" actId="20577"/>
          <ac:spMkLst>
            <pc:docMk/>
            <pc:sldMk cId="2080892621" sldId="305"/>
            <ac:spMk id="9" creationId="{A4031AB9-14BC-4218-A9C5-03C75A458C56}"/>
          </ac:spMkLst>
        </pc:spChg>
        <pc:spChg chg="add mod">
          <ac:chgData name="Daniele Iasella" userId="98b80c50-e93c-49ae-b326-9eaa31db7259" providerId="ADAL" clId="{DEA369D2-7A79-45EA-B019-BB251FD4D3B6}" dt="2020-08-03T08:16:11.730" v="338" actId="1076"/>
          <ac:spMkLst>
            <pc:docMk/>
            <pc:sldMk cId="2080892621" sldId="305"/>
            <ac:spMk id="10" creationId="{EFEBE4EB-9D2E-4FE9-9514-3A9B0AE54E70}"/>
          </ac:spMkLst>
        </pc:spChg>
      </pc:sldChg>
      <pc:sldChg chg="ord modAnim">
        <pc:chgData name="Daniele Iasella" userId="98b80c50-e93c-49ae-b326-9eaa31db7259" providerId="ADAL" clId="{DEA369D2-7A79-45EA-B019-BB251FD4D3B6}" dt="2020-08-06T13:18:20.375" v="5253"/>
        <pc:sldMkLst>
          <pc:docMk/>
          <pc:sldMk cId="2061316672" sldId="308"/>
        </pc:sldMkLst>
      </pc:sldChg>
      <pc:sldChg chg="addSp delSp modSp add del ord">
        <pc:chgData name="Daniele Iasella" userId="98b80c50-e93c-49ae-b326-9eaa31db7259" providerId="ADAL" clId="{DEA369D2-7A79-45EA-B019-BB251FD4D3B6}" dt="2020-08-04T14:43:04.681" v="3342" actId="2696"/>
        <pc:sldMkLst>
          <pc:docMk/>
          <pc:sldMk cId="250655918" sldId="309"/>
        </pc:sldMkLst>
        <pc:spChg chg="mod">
          <ac:chgData name="Daniele Iasella" userId="98b80c50-e93c-49ae-b326-9eaa31db7259" providerId="ADAL" clId="{DEA369D2-7A79-45EA-B019-BB251FD4D3B6}" dt="2020-08-04T14:37:50.113" v="3278" actId="20577"/>
          <ac:spMkLst>
            <pc:docMk/>
            <pc:sldMk cId="250655918" sldId="309"/>
            <ac:spMk id="2" creationId="{A6A0D983-8C24-46E2-826A-EB5FE2880470}"/>
          </ac:spMkLst>
        </pc:spChg>
        <pc:spChg chg="add del">
          <ac:chgData name="Daniele Iasella" userId="98b80c50-e93c-49ae-b326-9eaa31db7259" providerId="ADAL" clId="{DEA369D2-7A79-45EA-B019-BB251FD4D3B6}" dt="2020-08-04T12:04:39.008" v="414"/>
          <ac:spMkLst>
            <pc:docMk/>
            <pc:sldMk cId="250655918" sldId="309"/>
            <ac:spMk id="3" creationId="{2790ED3E-B13E-4F7D-AEB2-8792F19D548E}"/>
          </ac:spMkLst>
        </pc:spChg>
        <pc:spChg chg="add del mod">
          <ac:chgData name="Daniele Iasella" userId="98b80c50-e93c-49ae-b326-9eaa31db7259" providerId="ADAL" clId="{DEA369D2-7A79-45EA-B019-BB251FD4D3B6}" dt="2020-08-04T10:57:12.958" v="347"/>
          <ac:spMkLst>
            <pc:docMk/>
            <pc:sldMk cId="250655918" sldId="309"/>
            <ac:spMk id="3" creationId="{48B896BF-D0D1-4A2B-8C3C-E64AE547ACDA}"/>
          </ac:spMkLst>
        </pc:spChg>
        <pc:spChg chg="add del">
          <ac:chgData name="Daniele Iasella" userId="98b80c50-e93c-49ae-b326-9eaa31db7259" providerId="ADAL" clId="{DEA369D2-7A79-45EA-B019-BB251FD4D3B6}" dt="2020-08-04T12:23:33.710" v="1185"/>
          <ac:spMkLst>
            <pc:docMk/>
            <pc:sldMk cId="250655918" sldId="309"/>
            <ac:spMk id="7" creationId="{7E57907A-17E5-46E6-A6BF-04B659149B18}"/>
          </ac:spMkLst>
        </pc:spChg>
        <pc:spChg chg="add del mod">
          <ac:chgData name="Daniele Iasella" userId="98b80c50-e93c-49ae-b326-9eaa31db7259" providerId="ADAL" clId="{DEA369D2-7A79-45EA-B019-BB251FD4D3B6}" dt="2020-08-04T10:57:15.004" v="348"/>
          <ac:spMkLst>
            <pc:docMk/>
            <pc:sldMk cId="250655918" sldId="309"/>
            <ac:spMk id="7" creationId="{831B8DB5-FAFB-4A95-8BBE-9CCC952E8598}"/>
          </ac:spMkLst>
        </pc:spChg>
        <pc:spChg chg="add del mod">
          <ac:chgData name="Daniele Iasella" userId="98b80c50-e93c-49ae-b326-9eaa31db7259" providerId="ADAL" clId="{DEA369D2-7A79-45EA-B019-BB251FD4D3B6}" dt="2020-08-04T13:43:46.542" v="2310" actId="931"/>
          <ac:spMkLst>
            <pc:docMk/>
            <pc:sldMk cId="250655918" sldId="309"/>
            <ac:spMk id="8" creationId="{54F0C020-480E-4676-BE62-883922C7B00F}"/>
          </ac:spMkLst>
        </pc:spChg>
        <pc:spChg chg="add mod">
          <ac:chgData name="Daniele Iasella" userId="98b80c50-e93c-49ae-b326-9eaa31db7259" providerId="ADAL" clId="{DEA369D2-7A79-45EA-B019-BB251FD4D3B6}" dt="2020-08-04T14:41:51.205" v="3331"/>
          <ac:spMkLst>
            <pc:docMk/>
            <pc:sldMk cId="250655918" sldId="309"/>
            <ac:spMk id="11" creationId="{54D481D4-0B42-422D-9468-2EAE162A4C50}"/>
          </ac:spMkLst>
        </pc:spChg>
        <pc:picChg chg="add del mod">
          <ac:chgData name="Daniele Iasella" userId="98b80c50-e93c-49ae-b326-9eaa31db7259" providerId="ADAL" clId="{DEA369D2-7A79-45EA-B019-BB251FD4D3B6}" dt="2020-08-04T14:41:51.205" v="3331"/>
          <ac:picMkLst>
            <pc:docMk/>
            <pc:sldMk cId="250655918" sldId="309"/>
            <ac:picMk id="10" creationId="{EF620738-C52E-4FC3-8F6F-2729C521BCC7}"/>
          </ac:picMkLst>
        </pc:picChg>
        <pc:picChg chg="del">
          <ac:chgData name="Daniele Iasella" userId="98b80c50-e93c-49ae-b326-9eaa31db7259" providerId="ADAL" clId="{DEA369D2-7A79-45EA-B019-BB251FD4D3B6}" dt="2020-08-03T08:16:43.453" v="340" actId="478"/>
          <ac:picMkLst>
            <pc:docMk/>
            <pc:sldMk cId="250655918" sldId="309"/>
            <ac:picMk id="1026" creationId="{065A2EDC-3B08-4D43-BB0D-757C32218173}"/>
          </ac:picMkLst>
        </pc:picChg>
      </pc:sldChg>
      <pc:sldChg chg="addSp modSp add modNotesTx">
        <pc:chgData name="Daniele Iasella" userId="98b80c50-e93c-49ae-b326-9eaa31db7259" providerId="ADAL" clId="{DEA369D2-7A79-45EA-B019-BB251FD4D3B6}" dt="2020-08-04T15:09:47.797" v="3489" actId="20577"/>
        <pc:sldMkLst>
          <pc:docMk/>
          <pc:sldMk cId="2940078645" sldId="310"/>
        </pc:sldMkLst>
        <pc:spChg chg="mod">
          <ac:chgData name="Daniele Iasella" userId="98b80c50-e93c-49ae-b326-9eaa31db7259" providerId="ADAL" clId="{DEA369D2-7A79-45EA-B019-BB251FD4D3B6}" dt="2020-08-04T12:11:19.082" v="627" actId="20577"/>
          <ac:spMkLst>
            <pc:docMk/>
            <pc:sldMk cId="2940078645" sldId="310"/>
            <ac:spMk id="2" creationId="{A6A0D983-8C24-46E2-826A-EB5FE2880470}"/>
          </ac:spMkLst>
        </pc:spChg>
        <pc:spChg chg="mod">
          <ac:chgData name="Daniele Iasella" userId="98b80c50-e93c-49ae-b326-9eaa31db7259" providerId="ADAL" clId="{DEA369D2-7A79-45EA-B019-BB251FD4D3B6}" dt="2020-08-04T15:09:47.797" v="3489" actId="20577"/>
          <ac:spMkLst>
            <pc:docMk/>
            <pc:sldMk cId="2940078645" sldId="310"/>
            <ac:spMk id="8" creationId="{54F0C020-480E-4676-BE62-883922C7B00F}"/>
          </ac:spMkLst>
        </pc:spChg>
        <pc:picChg chg="add mod">
          <ac:chgData name="Daniele Iasella" userId="98b80c50-e93c-49ae-b326-9eaa31db7259" providerId="ADAL" clId="{DEA369D2-7A79-45EA-B019-BB251FD4D3B6}" dt="2020-08-04T15:01:15.154" v="3387" actId="1037"/>
          <ac:picMkLst>
            <pc:docMk/>
            <pc:sldMk cId="2940078645" sldId="310"/>
            <ac:picMk id="7" creationId="{A1165786-D928-441D-8003-5096978171D3}"/>
          </ac:picMkLst>
        </pc:picChg>
      </pc:sldChg>
      <pc:sldChg chg="modSp add">
        <pc:chgData name="Daniele Iasella" userId="98b80c50-e93c-49ae-b326-9eaa31db7259" providerId="ADAL" clId="{DEA369D2-7A79-45EA-B019-BB251FD4D3B6}" dt="2020-08-04T15:06:13.207" v="3427" actId="1076"/>
        <pc:sldMkLst>
          <pc:docMk/>
          <pc:sldMk cId="3139502781" sldId="311"/>
        </pc:sldMkLst>
        <pc:spChg chg="mod">
          <ac:chgData name="Daniele Iasella" userId="98b80c50-e93c-49ae-b326-9eaa31db7259" providerId="ADAL" clId="{DEA369D2-7A79-45EA-B019-BB251FD4D3B6}" dt="2020-08-04T12:11:23.948" v="630" actId="20577"/>
          <ac:spMkLst>
            <pc:docMk/>
            <pc:sldMk cId="3139502781" sldId="311"/>
            <ac:spMk id="2" creationId="{A6A0D983-8C24-46E2-826A-EB5FE2880470}"/>
          </ac:spMkLst>
        </pc:spChg>
        <pc:spChg chg="mod">
          <ac:chgData name="Daniele Iasella" userId="98b80c50-e93c-49ae-b326-9eaa31db7259" providerId="ADAL" clId="{DEA369D2-7A79-45EA-B019-BB251FD4D3B6}" dt="2020-08-04T15:06:13.207" v="3427" actId="1076"/>
          <ac:spMkLst>
            <pc:docMk/>
            <pc:sldMk cId="3139502781" sldId="311"/>
            <ac:spMk id="8" creationId="{54F0C020-480E-4676-BE62-883922C7B00F}"/>
          </ac:spMkLst>
        </pc:spChg>
      </pc:sldChg>
      <pc:sldChg chg="addSp delSp modSp add del">
        <pc:chgData name="Daniele Iasella" userId="98b80c50-e93c-49ae-b326-9eaa31db7259" providerId="ADAL" clId="{DEA369D2-7A79-45EA-B019-BB251FD4D3B6}" dt="2020-08-04T14:38:04.593" v="3279" actId="2696"/>
        <pc:sldMkLst>
          <pc:docMk/>
          <pc:sldMk cId="4129744165" sldId="312"/>
        </pc:sldMkLst>
        <pc:spChg chg="add del mod">
          <ac:chgData name="Daniele Iasella" userId="98b80c50-e93c-49ae-b326-9eaa31db7259" providerId="ADAL" clId="{DEA369D2-7A79-45EA-B019-BB251FD4D3B6}" dt="2020-08-04T14:37:15.400" v="3268" actId="931"/>
          <ac:spMkLst>
            <pc:docMk/>
            <pc:sldMk cId="4129744165" sldId="312"/>
            <ac:spMk id="8" creationId="{54F0C020-480E-4676-BE62-883922C7B00F}"/>
          </ac:spMkLst>
        </pc:spChg>
        <pc:picChg chg="add del mod">
          <ac:chgData name="Daniele Iasella" userId="98b80c50-e93c-49ae-b326-9eaa31db7259" providerId="ADAL" clId="{DEA369D2-7A79-45EA-B019-BB251FD4D3B6}" dt="2020-08-04T14:37:02.088" v="3264" actId="931"/>
          <ac:picMkLst>
            <pc:docMk/>
            <pc:sldMk cId="4129744165" sldId="312"/>
            <ac:picMk id="7" creationId="{9557C95E-231C-402F-ACA3-EE522E206340}"/>
          </ac:picMkLst>
        </pc:picChg>
        <pc:picChg chg="add del mod">
          <ac:chgData name="Daniele Iasella" userId="98b80c50-e93c-49ae-b326-9eaa31db7259" providerId="ADAL" clId="{DEA369D2-7A79-45EA-B019-BB251FD4D3B6}" dt="2020-08-04T14:37:07.713" v="3266" actId="931"/>
          <ac:picMkLst>
            <pc:docMk/>
            <pc:sldMk cId="4129744165" sldId="312"/>
            <ac:picMk id="10" creationId="{08ED710C-F21E-4686-9554-19EB1B2CA0E5}"/>
          </ac:picMkLst>
        </pc:picChg>
        <pc:picChg chg="add del mod">
          <ac:chgData name="Daniele Iasella" userId="98b80c50-e93c-49ae-b326-9eaa31db7259" providerId="ADAL" clId="{DEA369D2-7A79-45EA-B019-BB251FD4D3B6}" dt="2020-08-04T14:37:15.400" v="3268" actId="931"/>
          <ac:picMkLst>
            <pc:docMk/>
            <pc:sldMk cId="4129744165" sldId="312"/>
            <ac:picMk id="12" creationId="{83337C78-AA00-47C9-A60E-E7DE04ECB41E}"/>
          </ac:picMkLst>
        </pc:picChg>
      </pc:sldChg>
      <pc:sldChg chg="addSp delSp modSp add del">
        <pc:chgData name="Daniele Iasella" userId="98b80c50-e93c-49ae-b326-9eaa31db7259" providerId="ADAL" clId="{DEA369D2-7A79-45EA-B019-BB251FD4D3B6}" dt="2020-08-04T13:00:08.400" v="1239" actId="2696"/>
        <pc:sldMkLst>
          <pc:docMk/>
          <pc:sldMk cId="3736602446" sldId="313"/>
        </pc:sldMkLst>
        <pc:spChg chg="del mod">
          <ac:chgData name="Daniele Iasella" userId="98b80c50-e93c-49ae-b326-9eaa31db7259" providerId="ADAL" clId="{DEA369D2-7A79-45EA-B019-BB251FD4D3B6}" dt="2020-08-04T12:23:53.094" v="1188" actId="931"/>
          <ac:spMkLst>
            <pc:docMk/>
            <pc:sldMk cId="3736602446" sldId="313"/>
            <ac:spMk id="8" creationId="{54F0C020-480E-4676-BE62-883922C7B00F}"/>
          </ac:spMkLst>
        </pc:spChg>
        <pc:picChg chg="add mod">
          <ac:chgData name="Daniele Iasella" userId="98b80c50-e93c-49ae-b326-9eaa31db7259" providerId="ADAL" clId="{DEA369D2-7A79-45EA-B019-BB251FD4D3B6}" dt="2020-08-04T12:26:06.933" v="1230" actId="1076"/>
          <ac:picMkLst>
            <pc:docMk/>
            <pc:sldMk cId="3736602446" sldId="313"/>
            <ac:picMk id="7" creationId="{86515D69-DB30-4188-9AEE-04E8C73E0E0F}"/>
          </ac:picMkLst>
        </pc:picChg>
        <pc:picChg chg="add del mod">
          <ac:chgData name="Daniele Iasella" userId="98b80c50-e93c-49ae-b326-9eaa31db7259" providerId="ADAL" clId="{DEA369D2-7A79-45EA-B019-BB251FD4D3B6}" dt="2020-08-04T12:24:17.921" v="1194"/>
          <ac:picMkLst>
            <pc:docMk/>
            <pc:sldMk cId="3736602446" sldId="313"/>
            <ac:picMk id="10" creationId="{1C9865F8-DB05-4332-928B-7485143FE8ED}"/>
          </ac:picMkLst>
        </pc:picChg>
        <pc:picChg chg="add mod">
          <ac:chgData name="Daniele Iasella" userId="98b80c50-e93c-49ae-b326-9eaa31db7259" providerId="ADAL" clId="{DEA369D2-7A79-45EA-B019-BB251FD4D3B6}" dt="2020-08-04T12:26:23.536" v="1233" actId="1076"/>
          <ac:picMkLst>
            <pc:docMk/>
            <pc:sldMk cId="3736602446" sldId="313"/>
            <ac:picMk id="12" creationId="{C5B0F65E-5A37-4F1F-9709-BBDEF8D7B635}"/>
          </ac:picMkLst>
        </pc:picChg>
      </pc:sldChg>
      <pc:sldChg chg="addSp delSp modSp add ord modTransition">
        <pc:chgData name="Daniele Iasella" userId="98b80c50-e93c-49ae-b326-9eaa31db7259" providerId="ADAL" clId="{DEA369D2-7A79-45EA-B019-BB251FD4D3B6}" dt="2020-08-06T14:00:23" v="5259"/>
        <pc:sldMkLst>
          <pc:docMk/>
          <pc:sldMk cId="3497870310" sldId="314"/>
        </pc:sldMkLst>
        <pc:spChg chg="mod">
          <ac:chgData name="Daniele Iasella" userId="98b80c50-e93c-49ae-b326-9eaa31db7259" providerId="ADAL" clId="{DEA369D2-7A79-45EA-B019-BB251FD4D3B6}" dt="2020-08-04T12:25:36.455" v="1222" actId="20577"/>
          <ac:spMkLst>
            <pc:docMk/>
            <pc:sldMk cId="3497870310" sldId="314"/>
            <ac:spMk id="2" creationId="{A6A0D983-8C24-46E2-826A-EB5FE2880470}"/>
          </ac:spMkLst>
        </pc:spChg>
        <pc:spChg chg="add del mod">
          <ac:chgData name="Daniele Iasella" userId="98b80c50-e93c-49ae-b326-9eaa31db7259" providerId="ADAL" clId="{DEA369D2-7A79-45EA-B019-BB251FD4D3B6}" dt="2020-08-04T12:24:30.745" v="1199"/>
          <ac:spMkLst>
            <pc:docMk/>
            <pc:sldMk cId="3497870310" sldId="314"/>
            <ac:spMk id="3" creationId="{104C2E36-44B3-49D6-BF57-4E4D4B2DD2C0}"/>
          </ac:spMkLst>
        </pc:spChg>
        <pc:picChg chg="add del">
          <ac:chgData name="Daniele Iasella" userId="98b80c50-e93c-49ae-b326-9eaa31db7259" providerId="ADAL" clId="{DEA369D2-7A79-45EA-B019-BB251FD4D3B6}" dt="2020-08-04T12:24:29.989" v="1198"/>
          <ac:picMkLst>
            <pc:docMk/>
            <pc:sldMk cId="3497870310" sldId="314"/>
            <ac:picMk id="8" creationId="{17F861B8-8C0A-4BB9-AF88-3797ED7F9937}"/>
          </ac:picMkLst>
        </pc:picChg>
        <pc:picChg chg="add mod">
          <ac:chgData name="Daniele Iasella" userId="98b80c50-e93c-49ae-b326-9eaa31db7259" providerId="ADAL" clId="{DEA369D2-7A79-45EA-B019-BB251FD4D3B6}" dt="2020-08-04T14:44:31.454" v="3350" actId="12788"/>
          <ac:picMkLst>
            <pc:docMk/>
            <pc:sldMk cId="3497870310" sldId="314"/>
            <ac:picMk id="9" creationId="{E457CC1E-A76C-4424-8DF3-DA5B2A998205}"/>
          </ac:picMkLst>
        </pc:picChg>
        <pc:picChg chg="del">
          <ac:chgData name="Daniele Iasella" userId="98b80c50-e93c-49ae-b326-9eaa31db7259" providerId="ADAL" clId="{DEA369D2-7A79-45EA-B019-BB251FD4D3B6}" dt="2020-08-04T12:24:26.390" v="1196" actId="478"/>
          <ac:picMkLst>
            <pc:docMk/>
            <pc:sldMk cId="3497870310" sldId="314"/>
            <ac:picMk id="1026" creationId="{065A2EDC-3B08-4D43-BB0D-757C32218173}"/>
          </ac:picMkLst>
        </pc:picChg>
      </pc:sldChg>
      <pc:sldChg chg="modSp add">
        <pc:chgData name="Daniele Iasella" userId="98b80c50-e93c-49ae-b326-9eaa31db7259" providerId="ADAL" clId="{DEA369D2-7A79-45EA-B019-BB251FD4D3B6}" dt="2020-08-04T15:05:49.444" v="3425" actId="1076"/>
        <pc:sldMkLst>
          <pc:docMk/>
          <pc:sldMk cId="3467712435" sldId="315"/>
        </pc:sldMkLst>
        <pc:spChg chg="mod">
          <ac:chgData name="Daniele Iasella" userId="98b80c50-e93c-49ae-b326-9eaa31db7259" providerId="ADAL" clId="{DEA369D2-7A79-45EA-B019-BB251FD4D3B6}" dt="2020-08-04T13:14:28.696" v="1290" actId="20577"/>
          <ac:spMkLst>
            <pc:docMk/>
            <pc:sldMk cId="3467712435" sldId="315"/>
            <ac:spMk id="2" creationId="{A6A0D983-8C24-46E2-826A-EB5FE2880470}"/>
          </ac:spMkLst>
        </pc:spChg>
        <pc:spChg chg="mod">
          <ac:chgData name="Daniele Iasella" userId="98b80c50-e93c-49ae-b326-9eaa31db7259" providerId="ADAL" clId="{DEA369D2-7A79-45EA-B019-BB251FD4D3B6}" dt="2020-08-04T15:05:49.444" v="3425" actId="1076"/>
          <ac:spMkLst>
            <pc:docMk/>
            <pc:sldMk cId="3467712435" sldId="315"/>
            <ac:spMk id="8" creationId="{54F0C020-480E-4676-BE62-883922C7B00F}"/>
          </ac:spMkLst>
        </pc:spChg>
      </pc:sldChg>
      <pc:sldChg chg="add del">
        <pc:chgData name="Daniele Iasella" userId="98b80c50-e93c-49ae-b326-9eaa31db7259" providerId="ADAL" clId="{DEA369D2-7A79-45EA-B019-BB251FD4D3B6}" dt="2020-08-04T13:14:31.399" v="1292"/>
        <pc:sldMkLst>
          <pc:docMk/>
          <pc:sldMk cId="896763279" sldId="316"/>
        </pc:sldMkLst>
      </pc:sldChg>
      <pc:sldChg chg="modSp add">
        <pc:chgData name="Daniele Iasella" userId="98b80c50-e93c-49ae-b326-9eaa31db7259" providerId="ADAL" clId="{DEA369D2-7A79-45EA-B019-BB251FD4D3B6}" dt="2020-08-04T15:05:59.882" v="3426" actId="1076"/>
        <pc:sldMkLst>
          <pc:docMk/>
          <pc:sldMk cId="3534122365" sldId="316"/>
        </pc:sldMkLst>
        <pc:spChg chg="mod">
          <ac:chgData name="Daniele Iasella" userId="98b80c50-e93c-49ae-b326-9eaa31db7259" providerId="ADAL" clId="{DEA369D2-7A79-45EA-B019-BB251FD4D3B6}" dt="2020-08-04T13:16:05.160" v="1411" actId="20577"/>
          <ac:spMkLst>
            <pc:docMk/>
            <pc:sldMk cId="3534122365" sldId="316"/>
            <ac:spMk id="2" creationId="{A6A0D983-8C24-46E2-826A-EB5FE2880470}"/>
          </ac:spMkLst>
        </pc:spChg>
        <pc:spChg chg="mod">
          <ac:chgData name="Daniele Iasella" userId="98b80c50-e93c-49ae-b326-9eaa31db7259" providerId="ADAL" clId="{DEA369D2-7A79-45EA-B019-BB251FD4D3B6}" dt="2020-08-04T15:05:59.882" v="3426" actId="1076"/>
          <ac:spMkLst>
            <pc:docMk/>
            <pc:sldMk cId="3534122365" sldId="316"/>
            <ac:spMk id="8" creationId="{54F0C020-480E-4676-BE62-883922C7B00F}"/>
          </ac:spMkLst>
        </pc:spChg>
      </pc:sldChg>
      <pc:sldChg chg="addSp delSp modSp add ord modTransition">
        <pc:chgData name="Daniele Iasella" userId="98b80c50-e93c-49ae-b326-9eaa31db7259" providerId="ADAL" clId="{DEA369D2-7A79-45EA-B019-BB251FD4D3B6}" dt="2020-08-04T15:08:52.196" v="3471" actId="20577"/>
        <pc:sldMkLst>
          <pc:docMk/>
          <pc:sldMk cId="1922441295" sldId="317"/>
        </pc:sldMkLst>
        <pc:spChg chg="mod">
          <ac:chgData name="Daniele Iasella" userId="98b80c50-e93c-49ae-b326-9eaa31db7259" providerId="ADAL" clId="{DEA369D2-7A79-45EA-B019-BB251FD4D3B6}" dt="2020-08-04T15:08:52.196" v="3471" actId="20577"/>
          <ac:spMkLst>
            <pc:docMk/>
            <pc:sldMk cId="1922441295" sldId="317"/>
            <ac:spMk id="2" creationId="{A6A0D983-8C24-46E2-826A-EB5FE2880470}"/>
          </ac:spMkLst>
        </pc:spChg>
        <pc:spChg chg="del mod">
          <ac:chgData name="Daniele Iasella" userId="98b80c50-e93c-49ae-b326-9eaa31db7259" providerId="ADAL" clId="{DEA369D2-7A79-45EA-B019-BB251FD4D3B6}" dt="2020-08-04T13:23:30.390" v="1606" actId="931"/>
          <ac:spMkLst>
            <pc:docMk/>
            <pc:sldMk cId="1922441295" sldId="317"/>
            <ac:spMk id="8" creationId="{54F0C020-480E-4676-BE62-883922C7B00F}"/>
          </ac:spMkLst>
        </pc:spChg>
        <pc:spChg chg="add del mod">
          <ac:chgData name="Daniele Iasella" userId="98b80c50-e93c-49ae-b326-9eaa31db7259" providerId="ADAL" clId="{DEA369D2-7A79-45EA-B019-BB251FD4D3B6}" dt="2020-08-04T13:26:41.900" v="1609" actId="931"/>
          <ac:spMkLst>
            <pc:docMk/>
            <pc:sldMk cId="1922441295" sldId="317"/>
            <ac:spMk id="9" creationId="{96C7195E-F26A-4B88-B394-DB3DFCCED71E}"/>
          </ac:spMkLst>
        </pc:spChg>
        <pc:spChg chg="add del mod">
          <ac:chgData name="Daniele Iasella" userId="98b80c50-e93c-49ae-b326-9eaa31db7259" providerId="ADAL" clId="{DEA369D2-7A79-45EA-B019-BB251FD4D3B6}" dt="2020-08-04T15:08:33.456" v="3441" actId="931"/>
          <ac:spMkLst>
            <pc:docMk/>
            <pc:sldMk cId="1922441295" sldId="317"/>
            <ac:spMk id="15" creationId="{6B09B008-7DA3-453F-B832-FC579F1CB7E9}"/>
          </ac:spMkLst>
        </pc:spChg>
        <pc:picChg chg="add del mod">
          <ac:chgData name="Daniele Iasella" userId="98b80c50-e93c-49ae-b326-9eaa31db7259" providerId="ADAL" clId="{DEA369D2-7A79-45EA-B019-BB251FD4D3B6}" dt="2020-08-04T13:26:37.569" v="1608" actId="478"/>
          <ac:picMkLst>
            <pc:docMk/>
            <pc:sldMk cId="1922441295" sldId="317"/>
            <ac:picMk id="7" creationId="{62A8DA96-5216-45D1-85D9-890D2FF456F3}"/>
          </ac:picMkLst>
        </pc:picChg>
        <pc:picChg chg="add del mod">
          <ac:chgData name="Daniele Iasella" userId="98b80c50-e93c-49ae-b326-9eaa31db7259" providerId="ADAL" clId="{DEA369D2-7A79-45EA-B019-BB251FD4D3B6}" dt="2020-08-04T15:08:21.085" v="3439" actId="478"/>
          <ac:picMkLst>
            <pc:docMk/>
            <pc:sldMk cId="1922441295" sldId="317"/>
            <ac:picMk id="11" creationId="{BF2452EF-C9AE-492A-8502-D24278C6E791}"/>
          </ac:picMkLst>
        </pc:picChg>
        <pc:picChg chg="add del mod">
          <ac:chgData name="Daniele Iasella" userId="98b80c50-e93c-49ae-b326-9eaa31db7259" providerId="ADAL" clId="{DEA369D2-7A79-45EA-B019-BB251FD4D3B6}" dt="2020-08-04T15:08:36.221" v="3444" actId="478"/>
          <ac:picMkLst>
            <pc:docMk/>
            <pc:sldMk cId="1922441295" sldId="317"/>
            <ac:picMk id="13" creationId="{F3AD70F8-9C41-435E-9939-D1C5A8286BAE}"/>
          </ac:picMkLst>
        </pc:picChg>
        <pc:picChg chg="add mod">
          <ac:chgData name="Daniele Iasella" userId="98b80c50-e93c-49ae-b326-9eaa31db7259" providerId="ADAL" clId="{DEA369D2-7A79-45EA-B019-BB251FD4D3B6}" dt="2020-08-04T15:08:39.708" v="3446" actId="1076"/>
          <ac:picMkLst>
            <pc:docMk/>
            <pc:sldMk cId="1922441295" sldId="317"/>
            <ac:picMk id="17" creationId="{60D86733-1782-4B8E-974B-DEF0B6D4A63C}"/>
          </ac:picMkLst>
        </pc:picChg>
      </pc:sldChg>
      <pc:sldChg chg="modSp add ord">
        <pc:chgData name="Daniele Iasella" userId="98b80c50-e93c-49ae-b326-9eaa31db7259" providerId="ADAL" clId="{DEA369D2-7A79-45EA-B019-BB251FD4D3B6}" dt="2020-08-06T13:33:12.576" v="5257" actId="20577"/>
        <pc:sldMkLst>
          <pc:docMk/>
          <pc:sldMk cId="740438790" sldId="318"/>
        </pc:sldMkLst>
        <pc:spChg chg="mod">
          <ac:chgData name="Daniele Iasella" userId="98b80c50-e93c-49ae-b326-9eaa31db7259" providerId="ADAL" clId="{DEA369D2-7A79-45EA-B019-BB251FD4D3B6}" dt="2020-08-06T13:33:12.576" v="5257" actId="20577"/>
          <ac:spMkLst>
            <pc:docMk/>
            <pc:sldMk cId="740438790" sldId="318"/>
            <ac:spMk id="8" creationId="{54F0C020-480E-4676-BE62-883922C7B00F}"/>
          </ac:spMkLst>
        </pc:spChg>
      </pc:sldChg>
      <pc:sldChg chg="addSp delSp modSp add">
        <pc:chgData name="Daniele Iasella" userId="98b80c50-e93c-49ae-b326-9eaa31db7259" providerId="ADAL" clId="{DEA369D2-7A79-45EA-B019-BB251FD4D3B6}" dt="2020-08-06T14:26:59.275" v="5301" actId="1076"/>
        <pc:sldMkLst>
          <pc:docMk/>
          <pc:sldMk cId="556643630" sldId="319"/>
        </pc:sldMkLst>
        <pc:spChg chg="mod">
          <ac:chgData name="Daniele Iasella" userId="98b80c50-e93c-49ae-b326-9eaa31db7259" providerId="ADAL" clId="{DEA369D2-7A79-45EA-B019-BB251FD4D3B6}" dt="2020-08-04T13:48:06.298" v="2438" actId="20577"/>
          <ac:spMkLst>
            <pc:docMk/>
            <pc:sldMk cId="556643630" sldId="319"/>
            <ac:spMk id="2" creationId="{A6A0D983-8C24-46E2-826A-EB5FE2880470}"/>
          </ac:spMkLst>
        </pc:spChg>
        <pc:spChg chg="add mod">
          <ac:chgData name="Daniele Iasella" userId="98b80c50-e93c-49ae-b326-9eaa31db7259" providerId="ADAL" clId="{DEA369D2-7A79-45EA-B019-BB251FD4D3B6}" dt="2020-08-06T14:26:59.275" v="5301" actId="1076"/>
          <ac:spMkLst>
            <pc:docMk/>
            <pc:sldMk cId="556643630" sldId="319"/>
            <ac:spMk id="7" creationId="{43AFB3C3-A5AF-42FA-8433-CA354B8A7398}"/>
          </ac:spMkLst>
        </pc:spChg>
        <pc:picChg chg="del">
          <ac:chgData name="Daniele Iasella" userId="98b80c50-e93c-49ae-b326-9eaa31db7259" providerId="ADAL" clId="{DEA369D2-7A79-45EA-B019-BB251FD4D3B6}" dt="2020-08-04T13:48:08.252" v="2439" actId="478"/>
          <ac:picMkLst>
            <pc:docMk/>
            <pc:sldMk cId="556643630" sldId="319"/>
            <ac:picMk id="11" creationId="{BF2452EF-C9AE-492A-8502-D24278C6E791}"/>
          </ac:picMkLst>
        </pc:picChg>
        <pc:picChg chg="del">
          <ac:chgData name="Daniele Iasella" userId="98b80c50-e93c-49ae-b326-9eaa31db7259" providerId="ADAL" clId="{DEA369D2-7A79-45EA-B019-BB251FD4D3B6}" dt="2020-08-04T13:48:10.998" v="2440" actId="478"/>
          <ac:picMkLst>
            <pc:docMk/>
            <pc:sldMk cId="556643630" sldId="319"/>
            <ac:picMk id="13" creationId="{F3AD70F8-9C41-435E-9939-D1C5A8286BAE}"/>
          </ac:picMkLst>
        </pc:picChg>
      </pc:sldChg>
      <pc:sldChg chg="addSp delSp modSp add modNotesTx">
        <pc:chgData name="Daniele Iasella" userId="98b80c50-e93c-49ae-b326-9eaa31db7259" providerId="ADAL" clId="{DEA369D2-7A79-45EA-B019-BB251FD4D3B6}" dt="2020-08-05T10:39:33.621" v="5006" actId="20577"/>
        <pc:sldMkLst>
          <pc:docMk/>
          <pc:sldMk cId="3722618172" sldId="320"/>
        </pc:sldMkLst>
        <pc:spChg chg="mod">
          <ac:chgData name="Daniele Iasella" userId="98b80c50-e93c-49ae-b326-9eaa31db7259" providerId="ADAL" clId="{DEA369D2-7A79-45EA-B019-BB251FD4D3B6}" dt="2020-08-04T15:03:14.995" v="3414" actId="14100"/>
          <ac:spMkLst>
            <pc:docMk/>
            <pc:sldMk cId="3722618172" sldId="320"/>
            <ac:spMk id="2" creationId="{A6A0D983-8C24-46E2-826A-EB5FE2880470}"/>
          </ac:spMkLst>
        </pc:spChg>
        <pc:spChg chg="add mod">
          <ac:chgData name="Daniele Iasella" userId="98b80c50-e93c-49ae-b326-9eaa31db7259" providerId="ADAL" clId="{DEA369D2-7A79-45EA-B019-BB251FD4D3B6}" dt="2020-08-05T10:39:33.621" v="5006" actId="20577"/>
          <ac:spMkLst>
            <pc:docMk/>
            <pc:sldMk cId="3722618172" sldId="320"/>
            <ac:spMk id="3" creationId="{DDD62B49-FD91-40D6-AF3D-B53E90D4C17C}"/>
          </ac:spMkLst>
        </pc:spChg>
        <pc:spChg chg="add del">
          <ac:chgData name="Daniele Iasella" userId="98b80c50-e93c-49ae-b326-9eaa31db7259" providerId="ADAL" clId="{DEA369D2-7A79-45EA-B019-BB251FD4D3B6}" dt="2020-08-04T14:22:18.184" v="2819"/>
          <ac:spMkLst>
            <pc:docMk/>
            <pc:sldMk cId="3722618172" sldId="320"/>
            <ac:spMk id="8" creationId="{906EF81A-B4BC-4BEC-8E38-E64230035394}"/>
          </ac:spMkLst>
        </pc:spChg>
        <pc:spChg chg="add del">
          <ac:chgData name="Daniele Iasella" userId="98b80c50-e93c-49ae-b326-9eaa31db7259" providerId="ADAL" clId="{DEA369D2-7A79-45EA-B019-BB251FD4D3B6}" dt="2020-08-04T14:22:20.156" v="2821"/>
          <ac:spMkLst>
            <pc:docMk/>
            <pc:sldMk cId="3722618172" sldId="320"/>
            <ac:spMk id="9" creationId="{0A30C44D-E7B2-4383-BDE4-3EE03C7D7A71}"/>
          </ac:spMkLst>
        </pc:spChg>
        <pc:spChg chg="add del">
          <ac:chgData name="Daniele Iasella" userId="98b80c50-e93c-49ae-b326-9eaa31db7259" providerId="ADAL" clId="{DEA369D2-7A79-45EA-B019-BB251FD4D3B6}" dt="2020-08-04T14:22:23.341" v="2823"/>
          <ac:spMkLst>
            <pc:docMk/>
            <pc:sldMk cId="3722618172" sldId="320"/>
            <ac:spMk id="10" creationId="{0C359B97-73D6-4953-817B-6551180A0D53}"/>
          </ac:spMkLst>
        </pc:spChg>
        <pc:spChg chg="add del">
          <ac:chgData name="Daniele Iasella" userId="98b80c50-e93c-49ae-b326-9eaa31db7259" providerId="ADAL" clId="{DEA369D2-7A79-45EA-B019-BB251FD4D3B6}" dt="2020-08-04T14:22:25.879" v="2825"/>
          <ac:spMkLst>
            <pc:docMk/>
            <pc:sldMk cId="3722618172" sldId="320"/>
            <ac:spMk id="11" creationId="{479DB0DF-3183-437D-9D3E-31D94764E703}"/>
          </ac:spMkLst>
        </pc:spChg>
        <pc:picChg chg="del">
          <ac:chgData name="Daniele Iasella" userId="98b80c50-e93c-49ae-b326-9eaa31db7259" providerId="ADAL" clId="{DEA369D2-7A79-45EA-B019-BB251FD4D3B6}" dt="2020-08-04T14:20:09.768" v="2795" actId="478"/>
          <ac:picMkLst>
            <pc:docMk/>
            <pc:sldMk cId="3722618172" sldId="320"/>
            <ac:picMk id="7" creationId="{AAA2E603-97EC-48FA-9270-D95BC7C3B19E}"/>
          </ac:picMkLst>
        </pc:picChg>
        <pc:picChg chg="del">
          <ac:chgData name="Daniele Iasella" userId="98b80c50-e93c-49ae-b326-9eaa31db7259" providerId="ADAL" clId="{DEA369D2-7A79-45EA-B019-BB251FD4D3B6}" dt="2020-08-04T14:18:01.942" v="2731" actId="478"/>
          <ac:picMkLst>
            <pc:docMk/>
            <pc:sldMk cId="3722618172" sldId="320"/>
            <ac:picMk id="1026" creationId="{065A2EDC-3B08-4D43-BB0D-757C32218173}"/>
          </ac:picMkLst>
        </pc:picChg>
      </pc:sldChg>
      <pc:sldChg chg="add del ord modNotesTx">
        <pc:chgData name="Daniele Iasella" userId="98b80c50-e93c-49ae-b326-9eaa31db7259" providerId="ADAL" clId="{DEA369D2-7A79-45EA-B019-BB251FD4D3B6}" dt="2020-08-04T16:12:47.740" v="3741" actId="2696"/>
        <pc:sldMkLst>
          <pc:docMk/>
          <pc:sldMk cId="3259811566" sldId="321"/>
        </pc:sldMkLst>
      </pc:sldChg>
      <pc:sldChg chg="modSp add ord">
        <pc:chgData name="Daniele Iasella" userId="98b80c50-e93c-49ae-b326-9eaa31db7259" providerId="ADAL" clId="{DEA369D2-7A79-45EA-B019-BB251FD4D3B6}" dt="2020-08-04T16:04:57.789" v="3592"/>
        <pc:sldMkLst>
          <pc:docMk/>
          <pc:sldMk cId="2433884612" sldId="322"/>
        </pc:sldMkLst>
        <pc:spChg chg="mod">
          <ac:chgData name="Daniele Iasella" userId="98b80c50-e93c-49ae-b326-9eaa31db7259" providerId="ADAL" clId="{DEA369D2-7A79-45EA-B019-BB251FD4D3B6}" dt="2020-08-04T14:32:17.308" v="3020" actId="20577"/>
          <ac:spMkLst>
            <pc:docMk/>
            <pc:sldMk cId="2433884612" sldId="322"/>
            <ac:spMk id="2" creationId="{A6A0D983-8C24-46E2-826A-EB5FE2880470}"/>
          </ac:spMkLst>
        </pc:spChg>
        <pc:spChg chg="mod">
          <ac:chgData name="Daniele Iasella" userId="98b80c50-e93c-49ae-b326-9eaa31db7259" providerId="ADAL" clId="{DEA369D2-7A79-45EA-B019-BB251FD4D3B6}" dt="2020-08-04T15:05:39.482" v="3424" actId="1076"/>
          <ac:spMkLst>
            <pc:docMk/>
            <pc:sldMk cId="2433884612" sldId="322"/>
            <ac:spMk id="8" creationId="{54F0C020-480E-4676-BE62-883922C7B00F}"/>
          </ac:spMkLst>
        </pc:spChg>
      </pc:sldChg>
      <pc:sldChg chg="addSp modSp add">
        <pc:chgData name="Daniele Iasella" userId="98b80c50-e93c-49ae-b326-9eaa31db7259" providerId="ADAL" clId="{DEA369D2-7A79-45EA-B019-BB251FD4D3B6}" dt="2020-08-04T15:06:31.032" v="3429" actId="1076"/>
        <pc:sldMkLst>
          <pc:docMk/>
          <pc:sldMk cId="3558729792" sldId="323"/>
        </pc:sldMkLst>
        <pc:spChg chg="mod">
          <ac:chgData name="Daniele Iasella" userId="98b80c50-e93c-49ae-b326-9eaa31db7259" providerId="ADAL" clId="{DEA369D2-7A79-45EA-B019-BB251FD4D3B6}" dt="2020-08-04T15:06:31.032" v="3429" actId="1076"/>
          <ac:spMkLst>
            <pc:docMk/>
            <pc:sldMk cId="3558729792" sldId="323"/>
            <ac:spMk id="8" creationId="{54F0C020-480E-4676-BE62-883922C7B00F}"/>
          </ac:spMkLst>
        </pc:spChg>
        <pc:picChg chg="add mod">
          <ac:chgData name="Daniele Iasella" userId="98b80c50-e93c-49ae-b326-9eaa31db7259" providerId="ADAL" clId="{DEA369D2-7A79-45EA-B019-BB251FD4D3B6}" dt="2020-08-04T15:01:23.929" v="3390" actId="1037"/>
          <ac:picMkLst>
            <pc:docMk/>
            <pc:sldMk cId="3558729792" sldId="323"/>
            <ac:picMk id="7" creationId="{2FF7B9E4-F76F-4B74-9E23-A147A2FC364D}"/>
          </ac:picMkLst>
        </pc:picChg>
      </pc:sldChg>
      <pc:sldChg chg="addSp delSp modSp add del">
        <pc:chgData name="Daniele Iasella" userId="98b80c50-e93c-49ae-b326-9eaa31db7259" providerId="ADAL" clId="{DEA369D2-7A79-45EA-B019-BB251FD4D3B6}" dt="2020-08-04T14:40:52.206" v="3317" actId="2696"/>
        <pc:sldMkLst>
          <pc:docMk/>
          <pc:sldMk cId="552754809" sldId="324"/>
        </pc:sldMkLst>
        <pc:spChg chg="del mod">
          <ac:chgData name="Daniele Iasella" userId="98b80c50-e93c-49ae-b326-9eaa31db7259" providerId="ADAL" clId="{DEA369D2-7A79-45EA-B019-BB251FD4D3B6}" dt="2020-08-04T14:38:19.939" v="3282" actId="931"/>
          <ac:spMkLst>
            <pc:docMk/>
            <pc:sldMk cId="552754809" sldId="324"/>
            <ac:spMk id="8" creationId="{54F0C020-480E-4676-BE62-883922C7B00F}"/>
          </ac:spMkLst>
        </pc:spChg>
        <pc:spChg chg="add mod">
          <ac:chgData name="Daniele Iasella" userId="98b80c50-e93c-49ae-b326-9eaa31db7259" providerId="ADAL" clId="{DEA369D2-7A79-45EA-B019-BB251FD4D3B6}" dt="2020-08-04T14:40:28.735" v="3310"/>
          <ac:spMkLst>
            <pc:docMk/>
            <pc:sldMk cId="552754809" sldId="324"/>
            <ac:spMk id="9" creationId="{B1645750-57A4-4437-AF66-E32F509763DA}"/>
          </ac:spMkLst>
        </pc:spChg>
        <pc:picChg chg="add del mod">
          <ac:chgData name="Daniele Iasella" userId="98b80c50-e93c-49ae-b326-9eaa31db7259" providerId="ADAL" clId="{DEA369D2-7A79-45EA-B019-BB251FD4D3B6}" dt="2020-08-04T14:40:28.735" v="3310"/>
          <ac:picMkLst>
            <pc:docMk/>
            <pc:sldMk cId="552754809" sldId="324"/>
            <ac:picMk id="7" creationId="{3C4E2E1E-8836-4003-99E5-11BC6E8E7D73}"/>
          </ac:picMkLst>
        </pc:picChg>
      </pc:sldChg>
      <pc:sldChg chg="addSp modSp add modAnim">
        <pc:chgData name="Daniele Iasella" userId="98b80c50-e93c-49ae-b326-9eaa31db7259" providerId="ADAL" clId="{DEA369D2-7A79-45EA-B019-BB251FD4D3B6}" dt="2020-08-04T16:26:32.787" v="4125"/>
        <pc:sldMkLst>
          <pc:docMk/>
          <pc:sldMk cId="1089816189" sldId="324"/>
        </pc:sldMkLst>
        <pc:spChg chg="mod">
          <ac:chgData name="Daniele Iasella" userId="98b80c50-e93c-49ae-b326-9eaa31db7259" providerId="ADAL" clId="{DEA369D2-7A79-45EA-B019-BB251FD4D3B6}" dt="2020-08-04T15:12:57.800" v="3535" actId="20577"/>
          <ac:spMkLst>
            <pc:docMk/>
            <pc:sldMk cId="1089816189" sldId="324"/>
            <ac:spMk id="2" creationId="{A6A0D983-8C24-46E2-826A-EB5FE2880470}"/>
          </ac:spMkLst>
        </pc:spChg>
        <pc:spChg chg="add mod">
          <ac:chgData name="Daniele Iasella" userId="98b80c50-e93c-49ae-b326-9eaa31db7259" providerId="ADAL" clId="{DEA369D2-7A79-45EA-B019-BB251FD4D3B6}" dt="2020-08-04T16:22:40.421" v="4012" actId="1076"/>
          <ac:spMkLst>
            <pc:docMk/>
            <pc:sldMk cId="1089816189" sldId="324"/>
            <ac:spMk id="3" creationId="{CE937C04-F97D-42A7-B562-F57FBE549119}"/>
          </ac:spMkLst>
        </pc:spChg>
        <pc:spChg chg="mod">
          <ac:chgData name="Daniele Iasella" userId="98b80c50-e93c-49ae-b326-9eaa31db7259" providerId="ADAL" clId="{DEA369D2-7A79-45EA-B019-BB251FD4D3B6}" dt="2020-08-04T16:21:51.337" v="3985" actId="5793"/>
          <ac:spMkLst>
            <pc:docMk/>
            <pc:sldMk cId="1089816189" sldId="324"/>
            <ac:spMk id="8" creationId="{54F0C020-480E-4676-BE62-883922C7B00F}"/>
          </ac:spMkLst>
        </pc:spChg>
        <pc:spChg chg="add mod">
          <ac:chgData name="Daniele Iasella" userId="98b80c50-e93c-49ae-b326-9eaa31db7259" providerId="ADAL" clId="{DEA369D2-7A79-45EA-B019-BB251FD4D3B6}" dt="2020-08-04T16:26:22.175" v="4124" actId="120"/>
          <ac:spMkLst>
            <pc:docMk/>
            <pc:sldMk cId="1089816189" sldId="324"/>
            <ac:spMk id="16" creationId="{55E17B9F-9550-4C83-B5D0-F9D68802EA72}"/>
          </ac:spMkLst>
        </pc:spChg>
        <pc:cxnChg chg="add mod">
          <ac:chgData name="Daniele Iasella" userId="98b80c50-e93c-49ae-b326-9eaa31db7259" providerId="ADAL" clId="{DEA369D2-7A79-45EA-B019-BB251FD4D3B6}" dt="2020-08-04T16:23:28.781" v="4019" actId="208"/>
          <ac:cxnSpMkLst>
            <pc:docMk/>
            <pc:sldMk cId="1089816189" sldId="324"/>
            <ac:cxnSpMk id="9" creationId="{80F6F870-4DED-4D84-8095-B4B0058A487C}"/>
          </ac:cxnSpMkLst>
        </pc:cxnChg>
        <pc:cxnChg chg="add mod">
          <ac:chgData name="Daniele Iasella" userId="98b80c50-e93c-49ae-b326-9eaa31db7259" providerId="ADAL" clId="{DEA369D2-7A79-45EA-B019-BB251FD4D3B6}" dt="2020-08-04T16:23:28.781" v="4019" actId="208"/>
          <ac:cxnSpMkLst>
            <pc:docMk/>
            <pc:sldMk cId="1089816189" sldId="324"/>
            <ac:cxnSpMk id="11" creationId="{E0F21AAF-CB27-4CA3-BE4C-05668556F7CE}"/>
          </ac:cxnSpMkLst>
        </pc:cxnChg>
      </pc:sldChg>
      <pc:sldChg chg="add del">
        <pc:chgData name="Daniele Iasella" userId="98b80c50-e93c-49ae-b326-9eaa31db7259" providerId="ADAL" clId="{DEA369D2-7A79-45EA-B019-BB251FD4D3B6}" dt="2020-08-04T15:12:44.989" v="3492"/>
        <pc:sldMkLst>
          <pc:docMk/>
          <pc:sldMk cId="443098163" sldId="325"/>
        </pc:sldMkLst>
      </pc:sldChg>
      <pc:sldChg chg="add ord">
        <pc:chgData name="Daniele Iasella" userId="98b80c50-e93c-49ae-b326-9eaa31db7259" providerId="ADAL" clId="{DEA369D2-7A79-45EA-B019-BB251FD4D3B6}" dt="2020-08-04T16:12:45.196" v="3740"/>
        <pc:sldMkLst>
          <pc:docMk/>
          <pc:sldMk cId="1107653118" sldId="325"/>
        </pc:sldMkLst>
      </pc:sldChg>
      <pc:sldChg chg="addSp delSp modSp">
        <pc:chgData name="Daniele Iasella" userId="98b80c50-e93c-49ae-b326-9eaa31db7259" providerId="ADAL" clId="{DEA369D2-7A79-45EA-B019-BB251FD4D3B6}" dt="2020-08-06T14:38:41.361" v="5500" actId="1037"/>
        <pc:sldMkLst>
          <pc:docMk/>
          <pc:sldMk cId="184571428" sldId="326"/>
        </pc:sldMkLst>
        <pc:spChg chg="mod">
          <ac:chgData name="Daniele Iasella" userId="98b80c50-e93c-49ae-b326-9eaa31db7259" providerId="ADAL" clId="{DEA369D2-7A79-45EA-B019-BB251FD4D3B6}" dt="2020-08-06T14:37:29.423" v="5421" actId="1076"/>
          <ac:spMkLst>
            <pc:docMk/>
            <pc:sldMk cId="184571428" sldId="326"/>
            <ac:spMk id="2" creationId="{A6A0D983-8C24-46E2-826A-EB5FE2880470}"/>
          </ac:spMkLst>
        </pc:spChg>
        <pc:spChg chg="add mod">
          <ac:chgData name="Daniele Iasella" userId="98b80c50-e93c-49ae-b326-9eaa31db7259" providerId="ADAL" clId="{DEA369D2-7A79-45EA-B019-BB251FD4D3B6}" dt="2020-08-06T14:38:41.361" v="5500" actId="1037"/>
          <ac:spMkLst>
            <pc:docMk/>
            <pc:sldMk cId="184571428" sldId="326"/>
            <ac:spMk id="3" creationId="{A4D1073B-458D-49F6-9DCA-9303E0DC5CE9}"/>
          </ac:spMkLst>
        </pc:spChg>
        <pc:spChg chg="add mod">
          <ac:chgData name="Daniele Iasella" userId="98b80c50-e93c-49ae-b326-9eaa31db7259" providerId="ADAL" clId="{DEA369D2-7A79-45EA-B019-BB251FD4D3B6}" dt="2020-08-06T14:38:41.361" v="5500" actId="1037"/>
          <ac:spMkLst>
            <pc:docMk/>
            <pc:sldMk cId="184571428" sldId="326"/>
            <ac:spMk id="8" creationId="{20B76F24-E7BE-45F9-AF04-ADF8E84AE4B9}"/>
          </ac:spMkLst>
        </pc:spChg>
        <pc:spChg chg="add mod topLvl">
          <ac:chgData name="Daniele Iasella" userId="98b80c50-e93c-49ae-b326-9eaa31db7259" providerId="ADAL" clId="{DEA369D2-7A79-45EA-B019-BB251FD4D3B6}" dt="2020-08-06T14:37:10.623" v="5409" actId="164"/>
          <ac:spMkLst>
            <pc:docMk/>
            <pc:sldMk cId="184571428" sldId="326"/>
            <ac:spMk id="9" creationId="{8D4B27FE-4F4B-4F63-8496-6B84709C6CAF}"/>
          </ac:spMkLst>
        </pc:spChg>
        <pc:spChg chg="add mod topLvl">
          <ac:chgData name="Daniele Iasella" userId="98b80c50-e93c-49ae-b326-9eaa31db7259" providerId="ADAL" clId="{DEA369D2-7A79-45EA-B019-BB251FD4D3B6}" dt="2020-08-06T14:37:10.623" v="5409" actId="164"/>
          <ac:spMkLst>
            <pc:docMk/>
            <pc:sldMk cId="184571428" sldId="326"/>
            <ac:spMk id="10" creationId="{1C71A8EF-C4D2-48D4-A4B2-495F5F8988D6}"/>
          </ac:spMkLst>
        </pc:spChg>
        <pc:spChg chg="add mod">
          <ac:chgData name="Daniele Iasella" userId="98b80c50-e93c-49ae-b326-9eaa31db7259" providerId="ADAL" clId="{DEA369D2-7A79-45EA-B019-BB251FD4D3B6}" dt="2020-08-06T14:37:10.623" v="5409" actId="164"/>
          <ac:spMkLst>
            <pc:docMk/>
            <pc:sldMk cId="184571428" sldId="326"/>
            <ac:spMk id="15" creationId="{D41DAEE8-902F-415E-ABE4-98CAAEAF89D3}"/>
          </ac:spMkLst>
        </pc:spChg>
        <pc:grpChg chg="add del mod">
          <ac:chgData name="Daniele Iasella" userId="98b80c50-e93c-49ae-b326-9eaa31db7259" providerId="ADAL" clId="{DEA369D2-7A79-45EA-B019-BB251FD4D3B6}" dt="2020-08-06T14:36:40.702" v="5404" actId="165"/>
          <ac:grpSpMkLst>
            <pc:docMk/>
            <pc:sldMk cId="184571428" sldId="326"/>
            <ac:grpSpMk id="11" creationId="{5CF93C18-5E44-40A9-94D8-93B63D2C1CB2}"/>
          </ac:grpSpMkLst>
        </pc:grpChg>
        <pc:grpChg chg="add del mod">
          <ac:chgData name="Daniele Iasella" userId="98b80c50-e93c-49ae-b326-9eaa31db7259" providerId="ADAL" clId="{DEA369D2-7A79-45EA-B019-BB251FD4D3B6}" dt="2020-08-06T14:37:31.047" v="5422" actId="478"/>
          <ac:grpSpMkLst>
            <pc:docMk/>
            <pc:sldMk cId="184571428" sldId="326"/>
            <ac:grpSpMk id="12" creationId="{8E388958-90FA-484D-8BBD-AC0AFD3AC96B}"/>
          </ac:grpSpMkLst>
        </pc:grpChg>
        <pc:grpChg chg="add mod">
          <ac:chgData name="Daniele Iasella" userId="98b80c50-e93c-49ae-b326-9eaa31db7259" providerId="ADAL" clId="{DEA369D2-7A79-45EA-B019-BB251FD4D3B6}" dt="2020-08-06T14:37:55.415" v="5429" actId="164"/>
          <ac:grpSpMkLst>
            <pc:docMk/>
            <pc:sldMk cId="184571428" sldId="326"/>
            <ac:grpSpMk id="16" creationId="{F94B67C9-8E34-4C3B-8956-7A90CB824B0E}"/>
          </ac:grpSpMkLst>
        </pc:grpChg>
        <pc:grpChg chg="add mod">
          <ac:chgData name="Daniele Iasella" userId="98b80c50-e93c-49ae-b326-9eaa31db7259" providerId="ADAL" clId="{DEA369D2-7A79-45EA-B019-BB251FD4D3B6}" dt="2020-08-06T14:37:55.415" v="5429" actId="164"/>
          <ac:grpSpMkLst>
            <pc:docMk/>
            <pc:sldMk cId="184571428" sldId="326"/>
            <ac:grpSpMk id="17" creationId="{2D964E09-5BBF-48DF-B27B-55662B3FB27D}"/>
          </ac:grpSpMkLst>
        </pc:grpChg>
        <pc:grpChg chg="add mod">
          <ac:chgData name="Daniele Iasella" userId="98b80c50-e93c-49ae-b326-9eaa31db7259" providerId="ADAL" clId="{DEA369D2-7A79-45EA-B019-BB251FD4D3B6}" dt="2020-08-06T14:38:41.361" v="5500" actId="1037"/>
          <ac:grpSpMkLst>
            <pc:docMk/>
            <pc:sldMk cId="184571428" sldId="326"/>
            <ac:grpSpMk id="21" creationId="{EFB928B4-D82B-4E90-B7B8-62956765E8FB}"/>
          </ac:grpSpMkLst>
        </pc:grpChg>
        <pc:graphicFrameChg chg="mod modGraphic">
          <ac:chgData name="Daniele Iasella" userId="98b80c50-e93c-49ae-b326-9eaa31db7259" providerId="ADAL" clId="{DEA369D2-7A79-45EA-B019-BB251FD4D3B6}" dt="2020-08-06T14:32:59.876" v="5321" actId="1076"/>
          <ac:graphicFrameMkLst>
            <pc:docMk/>
            <pc:sldMk cId="184571428" sldId="326"/>
            <ac:graphicFrameMk id="7" creationId="{DCE7C55A-BD23-0B48-882E-A562B6B41B22}"/>
          </ac:graphicFrameMkLst>
        </pc:graphicFrameChg>
      </pc:sldChg>
      <pc:sldChg chg="addSp delSp modSp add ord modAnim modNotesTx">
        <pc:chgData name="Daniele Iasella" userId="98b80c50-e93c-49ae-b326-9eaa31db7259" providerId="ADAL" clId="{DEA369D2-7A79-45EA-B019-BB251FD4D3B6}" dt="2020-08-06T09:20:20.887" v="5246" actId="207"/>
        <pc:sldMkLst>
          <pc:docMk/>
          <pc:sldMk cId="1110457352" sldId="327"/>
        </pc:sldMkLst>
        <pc:spChg chg="mod">
          <ac:chgData name="Daniele Iasella" userId="98b80c50-e93c-49ae-b326-9eaa31db7259" providerId="ADAL" clId="{DEA369D2-7A79-45EA-B019-BB251FD4D3B6}" dt="2020-08-05T10:17:05.344" v="4343" actId="20577"/>
          <ac:spMkLst>
            <pc:docMk/>
            <pc:sldMk cId="1110457352" sldId="327"/>
            <ac:spMk id="2" creationId="{A6A0D983-8C24-46E2-826A-EB5FE2880470}"/>
          </ac:spMkLst>
        </pc:spChg>
        <pc:spChg chg="mod">
          <ac:chgData name="Daniele Iasella" userId="98b80c50-e93c-49ae-b326-9eaa31db7259" providerId="ADAL" clId="{DEA369D2-7A79-45EA-B019-BB251FD4D3B6}" dt="2020-08-05T10:38:39.222" v="4996" actId="20577"/>
          <ac:spMkLst>
            <pc:docMk/>
            <pc:sldMk cId="1110457352" sldId="327"/>
            <ac:spMk id="3" creationId="{DDD62B49-FD91-40D6-AF3D-B53E90D4C17C}"/>
          </ac:spMkLst>
        </pc:spChg>
        <pc:spChg chg="add del mod">
          <ac:chgData name="Daniele Iasella" userId="98b80c50-e93c-49ae-b326-9eaa31db7259" providerId="ADAL" clId="{DEA369D2-7A79-45EA-B019-BB251FD4D3B6}" dt="2020-08-05T10:30:13.526" v="4826" actId="478"/>
          <ac:spMkLst>
            <pc:docMk/>
            <pc:sldMk cId="1110457352" sldId="327"/>
            <ac:spMk id="9" creationId="{2424BAA3-4879-4777-9341-4DE56003C617}"/>
          </ac:spMkLst>
        </pc:spChg>
        <pc:spChg chg="add del mod">
          <ac:chgData name="Daniele Iasella" userId="98b80c50-e93c-49ae-b326-9eaa31db7259" providerId="ADAL" clId="{DEA369D2-7A79-45EA-B019-BB251FD4D3B6}" dt="2020-08-05T10:37:34.474" v="4969"/>
          <ac:spMkLst>
            <pc:docMk/>
            <pc:sldMk cId="1110457352" sldId="327"/>
            <ac:spMk id="13" creationId="{75048281-0D4A-4FD8-B21A-AA3CBA4DBA72}"/>
          </ac:spMkLst>
        </pc:spChg>
        <pc:spChg chg="add mod">
          <ac:chgData name="Daniele Iasella" userId="98b80c50-e93c-49ae-b326-9eaa31db7259" providerId="ADAL" clId="{DEA369D2-7A79-45EA-B019-BB251FD4D3B6}" dt="2020-08-06T09:19:26.169" v="5238" actId="20577"/>
          <ac:spMkLst>
            <pc:docMk/>
            <pc:sldMk cId="1110457352" sldId="327"/>
            <ac:spMk id="16" creationId="{650DC382-5234-41E1-9955-1B177A17270D}"/>
          </ac:spMkLst>
        </pc:spChg>
        <pc:graphicFrameChg chg="add del mod modGraphic">
          <ac:chgData name="Daniele Iasella" userId="98b80c50-e93c-49ae-b326-9eaa31db7259" providerId="ADAL" clId="{DEA369D2-7A79-45EA-B019-BB251FD4D3B6}" dt="2020-08-05T10:21:37.256" v="4454" actId="3680"/>
          <ac:graphicFrameMkLst>
            <pc:docMk/>
            <pc:sldMk cId="1110457352" sldId="327"/>
            <ac:graphicFrameMk id="7" creationId="{EC9B7121-0C06-4E8A-8A29-595D023E42DB}"/>
          </ac:graphicFrameMkLst>
        </pc:graphicFrameChg>
        <pc:graphicFrameChg chg="add del mod modGraphic">
          <ac:chgData name="Daniele Iasella" userId="98b80c50-e93c-49ae-b326-9eaa31db7259" providerId="ADAL" clId="{DEA369D2-7A79-45EA-B019-BB251FD4D3B6}" dt="2020-08-05T10:37:37.906" v="4970" actId="478"/>
          <ac:graphicFrameMkLst>
            <pc:docMk/>
            <pc:sldMk cId="1110457352" sldId="327"/>
            <ac:graphicFrameMk id="10" creationId="{53C58075-3523-4409-A46F-400C1706C490}"/>
          </ac:graphicFrameMkLst>
        </pc:graphicFrameChg>
        <pc:graphicFrameChg chg="add mod modGraphic">
          <ac:chgData name="Daniele Iasella" userId="98b80c50-e93c-49ae-b326-9eaa31db7259" providerId="ADAL" clId="{DEA369D2-7A79-45EA-B019-BB251FD4D3B6}" dt="2020-08-06T09:20:20.887" v="5246" actId="207"/>
          <ac:graphicFrameMkLst>
            <pc:docMk/>
            <pc:sldMk cId="1110457352" sldId="327"/>
            <ac:graphicFrameMk id="14" creationId="{C3A1EFF3-DC67-4FB8-BA44-745150463429}"/>
          </ac:graphicFrameMkLst>
        </pc:graphicFrameChg>
      </pc:sldChg>
      <pc:sldChg chg="add del">
        <pc:chgData name="Daniele Iasella" userId="98b80c50-e93c-49ae-b326-9eaa31db7259" providerId="ADAL" clId="{DEA369D2-7A79-45EA-B019-BB251FD4D3B6}" dt="2020-08-06T09:15:12.296" v="5140" actId="2696"/>
        <pc:sldMkLst>
          <pc:docMk/>
          <pc:sldMk cId="662151234" sldId="328"/>
        </pc:sldMkLst>
      </pc:sldChg>
      <pc:sldChg chg="addSp delSp modSp add delAnim">
        <pc:chgData name="Daniele Iasella" userId="98b80c50-e93c-49ae-b326-9eaa31db7259" providerId="ADAL" clId="{DEA369D2-7A79-45EA-B019-BB251FD4D3B6}" dt="2020-08-06T09:18:18.210" v="5224" actId="1076"/>
        <pc:sldMkLst>
          <pc:docMk/>
          <pc:sldMk cId="3924377638" sldId="328"/>
        </pc:sldMkLst>
        <pc:spChg chg="mod">
          <ac:chgData name="Daniele Iasella" userId="98b80c50-e93c-49ae-b326-9eaa31db7259" providerId="ADAL" clId="{DEA369D2-7A79-45EA-B019-BB251FD4D3B6}" dt="2020-08-06T09:17:21.691" v="5184" actId="20577"/>
          <ac:spMkLst>
            <pc:docMk/>
            <pc:sldMk cId="3924377638" sldId="328"/>
            <ac:spMk id="2" creationId="{A6A0D983-8C24-46E2-826A-EB5FE2880470}"/>
          </ac:spMkLst>
        </pc:spChg>
        <pc:spChg chg="del">
          <ac:chgData name="Daniele Iasella" userId="98b80c50-e93c-49ae-b326-9eaa31db7259" providerId="ADAL" clId="{DEA369D2-7A79-45EA-B019-BB251FD4D3B6}" dt="2020-08-06T09:16:58.813" v="5175" actId="478"/>
          <ac:spMkLst>
            <pc:docMk/>
            <pc:sldMk cId="3924377638" sldId="328"/>
            <ac:spMk id="3" creationId="{DDD62B49-FD91-40D6-AF3D-B53E90D4C17C}"/>
          </ac:spMkLst>
        </pc:spChg>
        <pc:spChg chg="add del mod">
          <ac:chgData name="Daniele Iasella" userId="98b80c50-e93c-49ae-b326-9eaa31db7259" providerId="ADAL" clId="{DEA369D2-7A79-45EA-B019-BB251FD4D3B6}" dt="2020-08-06T09:17:04.330" v="5176" actId="478"/>
          <ac:spMkLst>
            <pc:docMk/>
            <pc:sldMk cId="3924377638" sldId="328"/>
            <ac:spMk id="9" creationId="{998F9EF9-D8DC-4059-B199-EB3F1F743FC3}"/>
          </ac:spMkLst>
        </pc:spChg>
        <pc:spChg chg="add mod">
          <ac:chgData name="Daniele Iasella" userId="98b80c50-e93c-49ae-b326-9eaa31db7259" providerId="ADAL" clId="{DEA369D2-7A79-45EA-B019-BB251FD4D3B6}" dt="2020-08-06T09:18:18.210" v="5224" actId="1076"/>
          <ac:spMkLst>
            <pc:docMk/>
            <pc:sldMk cId="3924377638" sldId="328"/>
            <ac:spMk id="10" creationId="{F3B2FD7B-A39C-46AC-BCFC-BB7FDB4688B9}"/>
          </ac:spMkLst>
        </pc:spChg>
        <pc:spChg chg="del">
          <ac:chgData name="Daniele Iasella" userId="98b80c50-e93c-49ae-b326-9eaa31db7259" providerId="ADAL" clId="{DEA369D2-7A79-45EA-B019-BB251FD4D3B6}" dt="2020-08-06T09:17:05.707" v="5177" actId="478"/>
          <ac:spMkLst>
            <pc:docMk/>
            <pc:sldMk cId="3924377638" sldId="328"/>
            <ac:spMk id="16" creationId="{650DC382-5234-41E1-9955-1B177A17270D}"/>
          </ac:spMkLst>
        </pc:spChg>
        <pc:graphicFrameChg chg="del">
          <ac:chgData name="Daniele Iasella" userId="98b80c50-e93c-49ae-b326-9eaa31db7259" providerId="ADAL" clId="{DEA369D2-7A79-45EA-B019-BB251FD4D3B6}" dt="2020-08-06T09:17:07.263" v="5178" actId="478"/>
          <ac:graphicFrameMkLst>
            <pc:docMk/>
            <pc:sldMk cId="3924377638" sldId="328"/>
            <ac:graphicFrameMk id="14" creationId="{C3A1EFF3-DC67-4FB8-BA44-745150463429}"/>
          </ac:graphicFrameMkLst>
        </pc:graphicFrameChg>
        <pc:picChg chg="add mod">
          <ac:chgData name="Daniele Iasella" userId="98b80c50-e93c-49ae-b326-9eaa31db7259" providerId="ADAL" clId="{DEA369D2-7A79-45EA-B019-BB251FD4D3B6}" dt="2020-08-06T09:17:16.706" v="5180" actId="1076"/>
          <ac:picMkLst>
            <pc:docMk/>
            <pc:sldMk cId="3924377638" sldId="328"/>
            <ac:picMk id="7" creationId="{3FBD8312-C858-470B-BFD5-042CA166A026}"/>
          </ac:picMkLst>
        </pc:picChg>
      </pc:sldChg>
    </pc:docChg>
  </pc:docChgLst>
  <pc:docChgLst>
    <pc:chgData name="Daniele Iasella" userId="S::diasella@abcam.com::98b80c50-e93c-49ae-b326-9eaa31db7259" providerId="AD" clId="Web-{C00DD849-457C-4C4E-D9F0-DD465D157075}"/>
    <pc:docChg chg="modSld">
      <pc:chgData name="Daniele Iasella" userId="S::diasella@abcam.com::98b80c50-e93c-49ae-b326-9eaa31db7259" providerId="AD" clId="Web-{C00DD849-457C-4C4E-D9F0-DD465D157075}" dt="2020-07-17T07:10:33.692" v="7" actId="20577"/>
      <pc:docMkLst>
        <pc:docMk/>
      </pc:docMkLst>
      <pc:sldChg chg="modSp">
        <pc:chgData name="Daniele Iasella" userId="S::diasella@abcam.com::98b80c50-e93c-49ae-b326-9eaa31db7259" providerId="AD" clId="Web-{C00DD849-457C-4C4E-D9F0-DD465D157075}" dt="2020-07-17T07:06:26.621" v="1"/>
        <pc:sldMkLst>
          <pc:docMk/>
          <pc:sldMk cId="2642798713" sldId="260"/>
        </pc:sldMkLst>
        <pc:picChg chg="mod">
          <ac:chgData name="Daniele Iasella" userId="S::diasella@abcam.com::98b80c50-e93c-49ae-b326-9eaa31db7259" providerId="AD" clId="Web-{C00DD849-457C-4C4E-D9F0-DD465D157075}" dt="2020-07-17T07:06:26.621" v="1"/>
          <ac:picMkLst>
            <pc:docMk/>
            <pc:sldMk cId="2642798713" sldId="260"/>
            <ac:picMk id="90" creationId="{D3844FCE-D932-4DB7-B5E2-BBFC2BDB2E1F}"/>
          </ac:picMkLst>
        </pc:picChg>
      </pc:sldChg>
      <pc:sldChg chg="addSp modSp">
        <pc:chgData name="Daniele Iasella" userId="S::diasella@abcam.com::98b80c50-e93c-49ae-b326-9eaa31db7259" providerId="AD" clId="Web-{C00DD849-457C-4C4E-D9F0-DD465D157075}" dt="2020-07-17T07:06:56.214" v="6" actId="14100"/>
        <pc:sldMkLst>
          <pc:docMk/>
          <pc:sldMk cId="2080892621" sldId="305"/>
        </pc:sldMkLst>
        <pc:picChg chg="add mod ord">
          <ac:chgData name="Daniele Iasella" userId="S::diasella@abcam.com::98b80c50-e93c-49ae-b326-9eaa31db7259" providerId="AD" clId="Web-{C00DD849-457C-4C4E-D9F0-DD465D157075}" dt="2020-07-17T07:06:56.214" v="6" actId="14100"/>
          <ac:picMkLst>
            <pc:docMk/>
            <pc:sldMk cId="2080892621" sldId="305"/>
            <ac:picMk id="8" creationId="{AE8F6903-1B8B-410B-9201-718CDAE668B6}"/>
          </ac:picMkLst>
        </pc:picChg>
      </pc:sldChg>
      <pc:sldChg chg="modSp">
        <pc:chgData name="Daniele Iasella" userId="S::diasella@abcam.com::98b80c50-e93c-49ae-b326-9eaa31db7259" providerId="AD" clId="Web-{C00DD849-457C-4C4E-D9F0-DD465D157075}" dt="2020-07-17T07:10:33.692" v="7" actId="20577"/>
        <pc:sldMkLst>
          <pc:docMk/>
          <pc:sldMk cId="1346824383" sldId="306"/>
        </pc:sldMkLst>
        <pc:spChg chg="mod">
          <ac:chgData name="Daniele Iasella" userId="S::diasella@abcam.com::98b80c50-e93c-49ae-b326-9eaa31db7259" providerId="AD" clId="Web-{C00DD849-457C-4C4E-D9F0-DD465D157075}" dt="2020-07-17T07:10:33.692" v="7" actId="20577"/>
          <ac:spMkLst>
            <pc:docMk/>
            <pc:sldMk cId="1346824383" sldId="306"/>
            <ac:spMk id="27" creationId="{1150966B-6A21-43B0-BA08-24838953B63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b</c:v>
                </c:pt>
              </c:strCache>
            </c:strRef>
          </c:tx>
          <c:spPr>
            <a:ln w="19050" cap="rnd">
              <a:solidFill>
                <a:schemeClr val="accent1"/>
              </a:solidFill>
              <a:round/>
            </a:ln>
            <a:effectLst/>
          </c:spPr>
          <c:marker>
            <c:symbol val="none"/>
          </c:marker>
          <c:xVal>
            <c:numRef>
              <c:f>Sheet1!$A$2:$A$5</c:f>
              <c:numCache>
                <c:formatCode>General</c:formatCode>
                <c:ptCount val="4"/>
                <c:pt idx="0">
                  <c:v>0</c:v>
                </c:pt>
                <c:pt idx="1">
                  <c:v>4</c:v>
                </c:pt>
                <c:pt idx="2">
                  <c:v>8</c:v>
                </c:pt>
                <c:pt idx="3">
                  <c:v>10</c:v>
                </c:pt>
              </c:numCache>
            </c:numRef>
          </c:xVal>
          <c:yVal>
            <c:numRef>
              <c:f>Sheet1!$B$2:$B$5</c:f>
              <c:numCache>
                <c:formatCode>General</c:formatCode>
                <c:ptCount val="4"/>
                <c:pt idx="0">
                  <c:v>0</c:v>
                </c:pt>
                <c:pt idx="1">
                  <c:v>2.5</c:v>
                </c:pt>
                <c:pt idx="2">
                  <c:v>20</c:v>
                </c:pt>
                <c:pt idx="3">
                  <c:v>50</c:v>
                </c:pt>
              </c:numCache>
            </c:numRef>
          </c:yVal>
          <c:smooth val="1"/>
          <c:extLst>
            <c:ext xmlns:c16="http://schemas.microsoft.com/office/drawing/2014/chart" uri="{C3380CC4-5D6E-409C-BE32-E72D297353CC}">
              <c16:uniqueId val="{00000000-9489-49DB-AFAB-5D206D5648BD}"/>
            </c:ext>
          </c:extLst>
        </c:ser>
        <c:dLbls>
          <c:showLegendKey val="0"/>
          <c:showVal val="0"/>
          <c:showCatName val="0"/>
          <c:showSerName val="0"/>
          <c:showPercent val="0"/>
          <c:showBubbleSize val="0"/>
        </c:dLbls>
        <c:axId val="-1735757680"/>
        <c:axId val="-1735755504"/>
        <c:extLst>
          <c:ext xmlns:c15="http://schemas.microsoft.com/office/drawing/2012/chart" uri="{02D57815-91ED-43cb-92C2-25804820EDAC}">
            <c15:filteredScatterSeries>
              <c15:ser>
                <c:idx val="1"/>
                <c:order val="1"/>
                <c:tx>
                  <c:strRef>
                    <c:extLst>
                      <c:ext uri="{02D57815-91ED-43cb-92C2-25804820EDAC}">
                        <c15:formulaRef>
                          <c15:sqref>Sheet1!$C$1</c15:sqref>
                        </c15:formulaRef>
                      </c:ext>
                    </c:extLst>
                    <c:strCache>
                      <c:ptCount val="1"/>
                      <c:pt idx="0">
                        <c:v>Column3</c:v>
                      </c:pt>
                    </c:strCache>
                  </c:strRef>
                </c:tx>
                <c:spPr>
                  <a:ln w="19050" cap="rnd">
                    <a:solidFill>
                      <a:schemeClr val="accent2"/>
                    </a:solidFill>
                    <a:round/>
                  </a:ln>
                  <a:effectLst/>
                </c:spPr>
                <c:marker>
                  <c:symbol val="circle"/>
                  <c:size val="5"/>
                  <c:spPr>
                    <a:solidFill>
                      <a:srgbClr val="64777B"/>
                    </a:solidFill>
                    <a:ln w="9525">
                      <a:noFill/>
                    </a:ln>
                    <a:effectLst/>
                  </c:spPr>
                </c:marker>
                <c:xVal>
                  <c:numRef>
                    <c:extLst>
                      <c:ext uri="{02D57815-91ED-43cb-92C2-25804820EDAC}">
                        <c15:formulaRef>
                          <c15:sqref>Sheet1!$A$2:$A$4</c15:sqref>
                        </c15:formulaRef>
                      </c:ext>
                    </c:extLst>
                    <c:numCache>
                      <c:formatCode>General</c:formatCode>
                      <c:ptCount val="3"/>
                      <c:pt idx="0">
                        <c:v>0</c:v>
                      </c:pt>
                      <c:pt idx="1">
                        <c:v>4</c:v>
                      </c:pt>
                      <c:pt idx="2">
                        <c:v>8</c:v>
                      </c:pt>
                    </c:numCache>
                  </c:numRef>
                </c:xVal>
                <c:yVal>
                  <c:numRef>
                    <c:extLst>
                      <c:ext uri="{02D57815-91ED-43cb-92C2-25804820EDAC}">
                        <c15:formulaRef>
                          <c15:sqref>Sheet1!$C$2:$C$5</c15:sqref>
                        </c15:formulaRef>
                      </c:ext>
                    </c:extLst>
                    <c:numCache>
                      <c:formatCode>General</c:formatCode>
                      <c:ptCount val="4"/>
                    </c:numCache>
                  </c:numRef>
                </c:yVal>
                <c:smooth val="1"/>
                <c:extLst>
                  <c:ext xmlns:c16="http://schemas.microsoft.com/office/drawing/2014/chart" uri="{C3380CC4-5D6E-409C-BE32-E72D297353CC}">
                    <c16:uniqueId val="{00000001-9489-49DB-AFAB-5D206D5648BD}"/>
                  </c:ext>
                </c:extLst>
              </c15:ser>
            </c15:filteredScatterSeries>
            <c15:filteredScatterSeries>
              <c15:ser>
                <c:idx val="2"/>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Column4</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extLst xmlns:c15="http://schemas.microsoft.com/office/drawing/2012/chart">
                      <c:ext xmlns:c15="http://schemas.microsoft.com/office/drawing/2012/chart" uri="{02D57815-91ED-43cb-92C2-25804820EDAC}">
                        <c15:formulaRef>
                          <c15:sqref>Sheet1!$A$2:$A$4</c15:sqref>
                        </c15:formulaRef>
                      </c:ext>
                    </c:extLst>
                    <c:numCache>
                      <c:formatCode>General</c:formatCode>
                      <c:ptCount val="3"/>
                      <c:pt idx="0">
                        <c:v>0</c:v>
                      </c:pt>
                      <c:pt idx="1">
                        <c:v>4</c:v>
                      </c:pt>
                      <c:pt idx="2">
                        <c:v>8</c:v>
                      </c:pt>
                    </c:numCache>
                  </c:numRef>
                </c:xVal>
                <c:yVal>
                  <c:numRef>
                    <c:extLst xmlns:c15="http://schemas.microsoft.com/office/drawing/2012/chart">
                      <c:ext xmlns:c15="http://schemas.microsoft.com/office/drawing/2012/chart" uri="{02D57815-91ED-43cb-92C2-25804820EDAC}">
                        <c15:formulaRef>
                          <c15:sqref>Sheet1!$D$2:$D$5</c15:sqref>
                        </c15:formulaRef>
                      </c:ext>
                    </c:extLst>
                    <c:numCache>
                      <c:formatCode>General</c:formatCode>
                      <c:ptCount val="4"/>
                    </c:numCache>
                  </c:numRef>
                </c:yVal>
                <c:smooth val="1"/>
                <c:extLst xmlns:c15="http://schemas.microsoft.com/office/drawing/2012/chart">
                  <c:ext xmlns:c16="http://schemas.microsoft.com/office/drawing/2014/chart" uri="{C3380CC4-5D6E-409C-BE32-E72D297353CC}">
                    <c16:uniqueId val="{00000002-9489-49DB-AFAB-5D206D5648BD}"/>
                  </c:ext>
                </c:extLst>
              </c15:ser>
            </c15:filteredScatterSeries>
            <c15:filteredScatterSeries>
              <c15:ser>
                <c:idx val="4"/>
                <c:order val="3"/>
                <c:tx>
                  <c:strRef>
                    <c:extLst xmlns:c15="http://schemas.microsoft.com/office/drawing/2012/chart">
                      <c:ext xmlns:c15="http://schemas.microsoft.com/office/drawing/2012/chart" uri="{02D57815-91ED-43cb-92C2-25804820EDAC}">
                        <c15:formulaRef>
                          <c15:sqref>Sheet1!$F$1</c15:sqref>
                        </c15:formulaRef>
                      </c:ext>
                    </c:extLst>
                    <c:strCache>
                      <c:ptCount val="1"/>
                      <c:pt idx="0">
                        <c:v>Column6</c:v>
                      </c:pt>
                    </c:strCache>
                  </c:strRef>
                </c:tx>
                <c:spPr>
                  <a:ln w="19050" cap="rnd">
                    <a:solidFill>
                      <a:schemeClr val="accent5"/>
                    </a:solidFill>
                    <a:round/>
                  </a:ln>
                  <a:effectLst/>
                </c:spPr>
                <c:marker>
                  <c:symbol val="circle"/>
                  <c:size val="5"/>
                  <c:spPr>
                    <a:solidFill>
                      <a:srgbClr val="43CDD9"/>
                    </a:solidFill>
                    <a:ln w="9525">
                      <a:noFill/>
                    </a:ln>
                    <a:effectLst/>
                  </c:spPr>
                </c:marker>
                <c:xVal>
                  <c:numRef>
                    <c:extLst xmlns:c15="http://schemas.microsoft.com/office/drawing/2012/chart">
                      <c:ext xmlns:c15="http://schemas.microsoft.com/office/drawing/2012/chart" uri="{02D57815-91ED-43cb-92C2-25804820EDAC}">
                        <c15:formulaRef>
                          <c15:sqref>Sheet1!$A$2:$A$4</c15:sqref>
                        </c15:formulaRef>
                      </c:ext>
                    </c:extLst>
                    <c:numCache>
                      <c:formatCode>General</c:formatCode>
                      <c:ptCount val="3"/>
                      <c:pt idx="0">
                        <c:v>0</c:v>
                      </c:pt>
                      <c:pt idx="1">
                        <c:v>4</c:v>
                      </c:pt>
                      <c:pt idx="2">
                        <c:v>8</c:v>
                      </c:pt>
                    </c:numCache>
                  </c:numRef>
                </c:xVal>
                <c:yVal>
                  <c:numRef>
                    <c:extLst xmlns:c15="http://schemas.microsoft.com/office/drawing/2012/chart">
                      <c:ext xmlns:c15="http://schemas.microsoft.com/office/drawing/2012/chart" uri="{02D57815-91ED-43cb-92C2-25804820EDAC}">
                        <c15:formulaRef>
                          <c15:sqref>Sheet1!$F$2:$F$5</c15:sqref>
                        </c15:formulaRef>
                      </c:ext>
                    </c:extLst>
                    <c:numCache>
                      <c:formatCode>General</c:formatCode>
                      <c:ptCount val="4"/>
                    </c:numCache>
                  </c:numRef>
                </c:yVal>
                <c:smooth val="1"/>
                <c:extLst xmlns:c15="http://schemas.microsoft.com/office/drawing/2012/chart">
                  <c:ext xmlns:c16="http://schemas.microsoft.com/office/drawing/2014/chart" uri="{C3380CC4-5D6E-409C-BE32-E72D297353CC}">
                    <c16:uniqueId val="{00000003-9489-49DB-AFAB-5D206D5648BD}"/>
                  </c:ext>
                </c:extLst>
              </c15:ser>
            </c15:filteredScatterSeries>
            <c15:filteredScatterSeries>
              <c15:ser>
                <c:idx val="5"/>
                <c:order val="4"/>
                <c:tx>
                  <c:strRef>
                    <c:extLst xmlns:c15="http://schemas.microsoft.com/office/drawing/2012/chart">
                      <c:ext xmlns:c15="http://schemas.microsoft.com/office/drawing/2012/chart" uri="{02D57815-91ED-43cb-92C2-25804820EDAC}">
                        <c15:formulaRef>
                          <c15:sqref>Sheet1!$G$1</c15:sqref>
                        </c15:formulaRef>
                      </c:ext>
                    </c:extLst>
                    <c:strCache>
                      <c:ptCount val="1"/>
                      <c:pt idx="0">
                        <c:v>Column1</c:v>
                      </c:pt>
                    </c:strCache>
                  </c:strRef>
                </c:tx>
                <c:spPr>
                  <a:ln w="19050" cap="rnd">
                    <a:solidFill>
                      <a:schemeClr val="accent6"/>
                    </a:solidFill>
                    <a:round/>
                  </a:ln>
                  <a:effectLst/>
                </c:spPr>
                <c:marker>
                  <c:symbol val="circle"/>
                  <c:size val="5"/>
                  <c:spPr>
                    <a:solidFill>
                      <a:srgbClr val="344357"/>
                    </a:solidFill>
                    <a:ln w="9525">
                      <a:noFill/>
                    </a:ln>
                    <a:effectLst/>
                  </c:spPr>
                </c:marker>
                <c:xVal>
                  <c:numRef>
                    <c:extLst xmlns:c15="http://schemas.microsoft.com/office/drawing/2012/chart">
                      <c:ext xmlns:c15="http://schemas.microsoft.com/office/drawing/2012/chart" uri="{02D57815-91ED-43cb-92C2-25804820EDAC}">
                        <c15:formulaRef>
                          <c15:sqref>Sheet1!$A$2:$A$4</c15:sqref>
                        </c15:formulaRef>
                      </c:ext>
                    </c:extLst>
                    <c:numCache>
                      <c:formatCode>General</c:formatCode>
                      <c:ptCount val="3"/>
                      <c:pt idx="0">
                        <c:v>0</c:v>
                      </c:pt>
                      <c:pt idx="1">
                        <c:v>4</c:v>
                      </c:pt>
                      <c:pt idx="2">
                        <c:v>8</c:v>
                      </c:pt>
                    </c:numCache>
                  </c:numRef>
                </c:xVal>
                <c:yVal>
                  <c:numRef>
                    <c:extLst xmlns:c15="http://schemas.microsoft.com/office/drawing/2012/chart">
                      <c:ext xmlns:c15="http://schemas.microsoft.com/office/drawing/2012/chart" uri="{02D57815-91ED-43cb-92C2-25804820EDAC}">
                        <c15:formulaRef>
                          <c15:sqref>Sheet1!$G$2:$G$5</c15:sqref>
                        </c15:formulaRef>
                      </c:ext>
                    </c:extLst>
                    <c:numCache>
                      <c:formatCode>General</c:formatCode>
                      <c:ptCount val="4"/>
                    </c:numCache>
                  </c:numRef>
                </c:yVal>
                <c:smooth val="1"/>
                <c:extLst xmlns:c15="http://schemas.microsoft.com/office/drawing/2012/chart">
                  <c:ext xmlns:c16="http://schemas.microsoft.com/office/drawing/2014/chart" uri="{C3380CC4-5D6E-409C-BE32-E72D297353CC}">
                    <c16:uniqueId val="{00000004-9489-49DB-AFAB-5D206D5648BD}"/>
                  </c:ext>
                </c:extLst>
              </c15:ser>
            </c15:filteredScatterSeries>
          </c:ext>
        </c:extLst>
      </c:scatterChart>
      <c:valAx>
        <c:axId val="-1735757680"/>
        <c:scaling>
          <c:orientation val="minMax"/>
        </c:scaling>
        <c:delete val="1"/>
        <c:axPos val="b"/>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GB"/>
                  <a:t>Number of containers</a:t>
                </a:r>
              </a:p>
            </c:rich>
          </c:tx>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crossAx val="-1735755504"/>
        <c:crossesAt val="0"/>
        <c:crossBetween val="midCat"/>
      </c:valAx>
      <c:valAx>
        <c:axId val="-17357555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GB"/>
                  <a:t>Complexity / Pain</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one"/>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735757680"/>
        <c:crosses val="autoZero"/>
        <c:crossBetween val="midCat"/>
      </c:valAx>
      <c:spPr>
        <a:noFill/>
        <a:ln>
          <a:noFill/>
        </a:ln>
        <a:effectLst/>
      </c:spPr>
    </c:plotArea>
    <c:plotVisOnly val="1"/>
    <c:dispBlanksAs val="gap"/>
    <c:showDLblsOverMax val="0"/>
  </c:chart>
  <c:spPr>
    <a:solidFill>
      <a:schemeClr val="bg1">
        <a:lumMod val="85000"/>
        <a:alpha val="66000"/>
      </a:schemeClr>
    </a:solidFill>
    <a:ln>
      <a:noFill/>
    </a:ln>
    <a:effectLst/>
  </c:spPr>
  <c:txPr>
    <a:bodyPr/>
    <a:lstStyle/>
    <a:p>
      <a:pPr>
        <a:defRPr sz="105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B029D88-685E-574A-819D-76FD4994FA6C}" type="datetimeFigureOut">
              <a:rPr lang="en-US" smtClean="0"/>
              <a:t>8/7/2020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E1EEC7E-7E49-5D41-A9EC-02FC8CA93709}" type="slidenum">
              <a:rPr lang="en-US" smtClean="0"/>
              <a:t>‹#›</a:t>
            </a:fld>
            <a:endParaRPr lang="en-US"/>
          </a:p>
        </p:txBody>
      </p:sp>
    </p:spTree>
    <p:extLst>
      <p:ext uri="{BB962C8B-B14F-4D97-AF65-F5344CB8AC3E}">
        <p14:creationId xmlns:p14="http://schemas.microsoft.com/office/powerpoint/2010/main" val="2114968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0F3009-D3C3-4163-A41B-F214C387F522}" type="datetimeFigureOut">
              <a:rPr lang="en-GB" smtClean="0"/>
              <a:t>07/08/2020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64822-9A8D-43BE-9D90-9E1B34FBAC45}" type="slidenum">
              <a:rPr lang="en-GB" smtClean="0"/>
              <a:t>‹#›</a:t>
            </a:fld>
            <a:endParaRPr lang="en-GB"/>
          </a:p>
        </p:txBody>
      </p:sp>
    </p:spTree>
    <p:extLst>
      <p:ext uri="{BB962C8B-B14F-4D97-AF65-F5344CB8AC3E}">
        <p14:creationId xmlns:p14="http://schemas.microsoft.com/office/powerpoint/2010/main" val="1155061659"/>
      </p:ext>
    </p:extLst>
  </p:cSld>
  <p:clrMap bg1="lt1" tx1="dk1" bg2="lt2" tx2="dk2" accent1="accent1" accent2="accent2" accent3="accent3" accent4="accent4" accent5="accent5" accent6="accent6" hlink="hlink" folHlink="folHlink"/>
  <p:hf hdr="0" ftr="0" dt="0"/>
  <p:notesStyle>
    <a:lvl1pPr marL="0" algn="l" defTabSz="685789" rtl="0" eaLnBrk="1" latinLnBrk="0" hangingPunct="1">
      <a:defRPr sz="900" kern="1200">
        <a:solidFill>
          <a:schemeClr val="tx1"/>
        </a:solidFill>
        <a:latin typeface="+mn-lt"/>
        <a:ea typeface="+mn-ea"/>
        <a:cs typeface="+mn-cs"/>
      </a:defRPr>
    </a:lvl1pPr>
    <a:lvl2pPr marL="342894" algn="l" defTabSz="685789" rtl="0" eaLnBrk="1" latinLnBrk="0" hangingPunct="1">
      <a:defRPr sz="900" kern="1200">
        <a:solidFill>
          <a:schemeClr val="tx1"/>
        </a:solidFill>
        <a:latin typeface="+mn-lt"/>
        <a:ea typeface="+mn-ea"/>
        <a:cs typeface="+mn-cs"/>
      </a:defRPr>
    </a:lvl2pPr>
    <a:lvl3pPr marL="685789" algn="l" defTabSz="685789" rtl="0" eaLnBrk="1" latinLnBrk="0" hangingPunct="1">
      <a:defRPr sz="900" kern="1200">
        <a:solidFill>
          <a:schemeClr val="tx1"/>
        </a:solidFill>
        <a:latin typeface="+mn-lt"/>
        <a:ea typeface="+mn-ea"/>
        <a:cs typeface="+mn-cs"/>
      </a:defRPr>
    </a:lvl3pPr>
    <a:lvl4pPr marL="1028684" algn="l" defTabSz="685789" rtl="0" eaLnBrk="1" latinLnBrk="0" hangingPunct="1">
      <a:defRPr sz="900" kern="1200">
        <a:solidFill>
          <a:schemeClr val="tx1"/>
        </a:solidFill>
        <a:latin typeface="+mn-lt"/>
        <a:ea typeface="+mn-ea"/>
        <a:cs typeface="+mn-cs"/>
      </a:defRPr>
    </a:lvl4pPr>
    <a:lvl5pPr marL="1371578" algn="l" defTabSz="685789" rtl="0" eaLnBrk="1" latinLnBrk="0" hangingPunct="1">
      <a:defRPr sz="900" kern="1200">
        <a:solidFill>
          <a:schemeClr val="tx1"/>
        </a:solidFill>
        <a:latin typeface="+mn-lt"/>
        <a:ea typeface="+mn-ea"/>
        <a:cs typeface="+mn-cs"/>
      </a:defRPr>
    </a:lvl5pPr>
    <a:lvl6pPr marL="1714472" algn="l" defTabSz="685789" rtl="0" eaLnBrk="1" latinLnBrk="0" hangingPunct="1">
      <a:defRPr sz="900" kern="1200">
        <a:solidFill>
          <a:schemeClr val="tx1"/>
        </a:solidFill>
        <a:latin typeface="+mn-lt"/>
        <a:ea typeface="+mn-ea"/>
        <a:cs typeface="+mn-cs"/>
      </a:defRPr>
    </a:lvl6pPr>
    <a:lvl7pPr marL="2057367" algn="l" defTabSz="685789" rtl="0" eaLnBrk="1" latinLnBrk="0" hangingPunct="1">
      <a:defRPr sz="900" kern="1200">
        <a:solidFill>
          <a:schemeClr val="tx1"/>
        </a:solidFill>
        <a:latin typeface="+mn-lt"/>
        <a:ea typeface="+mn-ea"/>
        <a:cs typeface="+mn-cs"/>
      </a:defRPr>
    </a:lvl7pPr>
    <a:lvl8pPr marL="2400261" algn="l" defTabSz="685789" rtl="0" eaLnBrk="1" latinLnBrk="0" hangingPunct="1">
      <a:defRPr sz="900" kern="1200">
        <a:solidFill>
          <a:schemeClr val="tx1"/>
        </a:solidFill>
        <a:latin typeface="+mn-lt"/>
        <a:ea typeface="+mn-ea"/>
        <a:cs typeface="+mn-cs"/>
      </a:defRPr>
    </a:lvl8pPr>
    <a:lvl9pPr marL="2743156" algn="l" defTabSz="685789"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gitlab.abcam.com/diasella/friday-sessions/-/tree/master/Kubernet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Borg_(Star_Trek)"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wiki/Seven_of_Nine" TargetMode="Externa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containerd.io/" TargetMode="External"/><Relationship Id="rId3" Type="http://schemas.openxmlformats.org/officeDocument/2006/relationships/hyperlink" Target="https://kubernetes.io/docs/reference/glossary/?all=true#term-control-plane" TargetMode="External"/><Relationship Id="rId7" Type="http://schemas.openxmlformats.org/officeDocument/2006/relationships/hyperlink" Target="https://kubernetes.io/docs/concepts/overview/what-is-kubernetes/#why-container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kubernetes.io/docs/concepts/architecture/controller/" TargetMode="External"/><Relationship Id="rId5" Type="http://schemas.openxmlformats.org/officeDocument/2006/relationships/hyperlink" Target="https://kubernetes.io/docs/concepts/architecture/nodes/" TargetMode="External"/><Relationship Id="rId4" Type="http://schemas.openxmlformats.org/officeDocument/2006/relationships/hyperlink" Target="https://kubernetes.io/docs/concepts/workloads/pods/"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containerd.io/" TargetMode="External"/><Relationship Id="rId3" Type="http://schemas.openxmlformats.org/officeDocument/2006/relationships/hyperlink" Target="https://kubernetes.io/docs/reference/glossary/?all=true#term-control-plane" TargetMode="External"/><Relationship Id="rId7" Type="http://schemas.openxmlformats.org/officeDocument/2006/relationships/hyperlink" Target="https://kubernetes.io/docs/concepts/overview/what-is-kubernetes/#why-containers"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kubernetes.io/docs/concepts/architecture/controller/" TargetMode="External"/><Relationship Id="rId5" Type="http://schemas.openxmlformats.org/officeDocument/2006/relationships/hyperlink" Target="https://kubernetes.io/docs/concepts/architecture/nodes/" TargetMode="External"/><Relationship Id="rId4" Type="http://schemas.openxmlformats.org/officeDocument/2006/relationships/hyperlink" Target="https://kubernetes.io/docs/concepts/workloads/pod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9" rtl="0" eaLnBrk="1" fontAlgn="auto" latinLnBrk="0" hangingPunct="1">
              <a:lnSpc>
                <a:spcPct val="100000"/>
              </a:lnSpc>
              <a:spcBef>
                <a:spcPts val="0"/>
              </a:spcBef>
              <a:spcAft>
                <a:spcPts val="0"/>
              </a:spcAft>
              <a:buClrTx/>
              <a:buSzTx/>
              <a:buFontTx/>
              <a:buNone/>
              <a:tabLst/>
              <a:defRPr/>
            </a:pPr>
            <a:r>
              <a:rPr lang="en-US" sz="900" b="1" kern="1200" dirty="0">
                <a:solidFill>
                  <a:srgbClr val="30353F"/>
                </a:solidFill>
                <a:latin typeface="+mn-lt"/>
                <a:ea typeface="+mn-ea"/>
                <a:cs typeface="+mn-cs"/>
              </a:rPr>
              <a:t>Advantages of containers</a:t>
            </a:r>
          </a:p>
          <a:p>
            <a:pPr marL="0" marR="0" lvl="0" indent="0" algn="l" defTabSz="685789" rtl="0" eaLnBrk="1" fontAlgn="auto" latinLnBrk="0" hangingPunct="1">
              <a:lnSpc>
                <a:spcPct val="100000"/>
              </a:lnSpc>
              <a:spcBef>
                <a:spcPts val="0"/>
              </a:spcBef>
              <a:spcAft>
                <a:spcPts val="0"/>
              </a:spcAft>
              <a:buClrTx/>
              <a:buSzTx/>
              <a:buFontTx/>
              <a:buNone/>
              <a:tabLst/>
              <a:defRPr/>
            </a:pPr>
            <a:endParaRPr lang="en-US" sz="900" b="1" kern="1200" dirty="0">
              <a:solidFill>
                <a:srgbClr val="30353F"/>
              </a:solidFill>
              <a:latin typeface="+mn-lt"/>
              <a:ea typeface="+mn-ea"/>
              <a:cs typeface="+mn-cs"/>
            </a:endParaRPr>
          </a:p>
          <a:p>
            <a:r>
              <a:rPr lang="en-GB" sz="900" dirty="0"/>
              <a:t>Faster time to market</a:t>
            </a:r>
          </a:p>
          <a:p>
            <a:r>
              <a:rPr lang="en-GB" sz="900" dirty="0"/>
              <a:t>Development Velocity</a:t>
            </a:r>
          </a:p>
          <a:p>
            <a:r>
              <a:rPr lang="en-GB" sz="900" dirty="0"/>
              <a:t>Resource efficiency and density</a:t>
            </a:r>
          </a:p>
          <a:p>
            <a:r>
              <a:rPr lang="en-GB" sz="900" dirty="0"/>
              <a:t>Performance</a:t>
            </a:r>
          </a:p>
          <a:p>
            <a:r>
              <a:rPr lang="en-GB" sz="900" dirty="0"/>
              <a:t>Scaling – Never Outgrow</a:t>
            </a:r>
          </a:p>
          <a:p>
            <a:r>
              <a:rPr lang="en-GB" sz="900" dirty="0"/>
              <a:t>Security – Reduced Attack Vector</a:t>
            </a:r>
          </a:p>
          <a:p>
            <a:r>
              <a:rPr lang="en-GB" sz="900" dirty="0"/>
              <a:t>IT operational efficiency</a:t>
            </a:r>
          </a:p>
          <a:p>
            <a:r>
              <a:rPr lang="en-GB" sz="900" dirty="0"/>
              <a:t>Cost savings - Density</a:t>
            </a:r>
          </a:p>
          <a:p>
            <a:r>
              <a:rPr lang="en-GB" sz="900" dirty="0"/>
              <a:t>Speed - deploy in seconds</a:t>
            </a:r>
          </a:p>
          <a:p>
            <a:r>
              <a:rPr lang="en-GB" sz="900" dirty="0"/>
              <a:t>Agility</a:t>
            </a:r>
          </a:p>
          <a:p>
            <a:r>
              <a:rPr lang="en-GB" sz="900" dirty="0"/>
              <a:t>Freedom of choice – Language agnostic</a:t>
            </a:r>
          </a:p>
          <a:p>
            <a:r>
              <a:rPr lang="en-GB" sz="900" dirty="0"/>
              <a:t>Platform independence: Build it once, run it anywhere</a:t>
            </a:r>
          </a:p>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5</a:t>
            </a:fld>
            <a:endParaRPr lang="en-GB"/>
          </a:p>
        </p:txBody>
      </p:sp>
    </p:spTree>
    <p:extLst>
      <p:ext uri="{BB962C8B-B14F-4D97-AF65-F5344CB8AC3E}">
        <p14:creationId xmlns:p14="http://schemas.microsoft.com/office/powerpoint/2010/main" val="1399216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20</a:t>
            </a:fld>
            <a:endParaRPr lang="en-GB"/>
          </a:p>
        </p:txBody>
      </p:sp>
    </p:spTree>
    <p:extLst>
      <p:ext uri="{BB962C8B-B14F-4D97-AF65-F5344CB8AC3E}">
        <p14:creationId xmlns:p14="http://schemas.microsoft.com/office/powerpoint/2010/main" val="58113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21</a:t>
            </a:fld>
            <a:endParaRPr lang="en-GB"/>
          </a:p>
        </p:txBody>
      </p:sp>
    </p:spTree>
    <p:extLst>
      <p:ext uri="{BB962C8B-B14F-4D97-AF65-F5344CB8AC3E}">
        <p14:creationId xmlns:p14="http://schemas.microsoft.com/office/powerpoint/2010/main" val="327167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22</a:t>
            </a:fld>
            <a:endParaRPr lang="en-GB"/>
          </a:p>
        </p:txBody>
      </p:sp>
    </p:spTree>
    <p:extLst>
      <p:ext uri="{BB962C8B-B14F-4D97-AF65-F5344CB8AC3E}">
        <p14:creationId xmlns:p14="http://schemas.microsoft.com/office/powerpoint/2010/main" val="1090567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23</a:t>
            </a:fld>
            <a:endParaRPr lang="en-GB"/>
          </a:p>
        </p:txBody>
      </p:sp>
    </p:spTree>
    <p:extLst>
      <p:ext uri="{BB962C8B-B14F-4D97-AF65-F5344CB8AC3E}">
        <p14:creationId xmlns:p14="http://schemas.microsoft.com/office/powerpoint/2010/main" val="613277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24</a:t>
            </a:fld>
            <a:endParaRPr lang="en-GB"/>
          </a:p>
        </p:txBody>
      </p:sp>
    </p:spTree>
    <p:extLst>
      <p:ext uri="{BB962C8B-B14F-4D97-AF65-F5344CB8AC3E}">
        <p14:creationId xmlns:p14="http://schemas.microsoft.com/office/powerpoint/2010/main" val="3080318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Jump on VS Code</a:t>
            </a:r>
            <a:br>
              <a:rPr lang="en-GB" dirty="0"/>
            </a:br>
            <a:r>
              <a:rPr lang="it-IT" dirty="0">
                <a:hlinkClick r:id="rId3"/>
              </a:rPr>
              <a:t>https://gitlab.abcam.com/diasella/friday-sessions/-/tree/master/Kubernetes</a:t>
            </a:r>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25</a:t>
            </a:fld>
            <a:endParaRPr lang="en-GB"/>
          </a:p>
        </p:txBody>
      </p:sp>
    </p:spTree>
    <p:extLst>
      <p:ext uri="{BB962C8B-B14F-4D97-AF65-F5344CB8AC3E}">
        <p14:creationId xmlns:p14="http://schemas.microsoft.com/office/powerpoint/2010/main" val="2259959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26</a:t>
            </a:fld>
            <a:endParaRPr lang="en-GB"/>
          </a:p>
        </p:txBody>
      </p:sp>
    </p:spTree>
    <p:extLst>
      <p:ext uri="{BB962C8B-B14F-4D97-AF65-F5344CB8AC3E}">
        <p14:creationId xmlns:p14="http://schemas.microsoft.com/office/powerpoint/2010/main" val="1960049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27</a:t>
            </a:fld>
            <a:endParaRPr lang="en-GB"/>
          </a:p>
        </p:txBody>
      </p:sp>
    </p:spTree>
    <p:extLst>
      <p:ext uri="{BB962C8B-B14F-4D97-AF65-F5344CB8AC3E}">
        <p14:creationId xmlns:p14="http://schemas.microsoft.com/office/powerpoint/2010/main" val="4210798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28</a:t>
            </a:fld>
            <a:endParaRPr lang="en-GB"/>
          </a:p>
        </p:txBody>
      </p:sp>
    </p:spTree>
    <p:extLst>
      <p:ext uri="{BB962C8B-B14F-4D97-AF65-F5344CB8AC3E}">
        <p14:creationId xmlns:p14="http://schemas.microsoft.com/office/powerpoint/2010/main" val="3525120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Slide Number Placeholder 3"/>
          <p:cNvSpPr>
            <a:spLocks noGrp="1"/>
          </p:cNvSpPr>
          <p:nvPr>
            <p:ph type="sldNum" sz="quarter" idx="5"/>
          </p:nvPr>
        </p:nvSpPr>
        <p:spPr/>
        <p:txBody>
          <a:bodyPr/>
          <a:lstStyle/>
          <a:p>
            <a:fld id="{E6864822-9A8D-43BE-9D90-9E1B34FBAC45}" type="slidenum">
              <a:rPr lang="en-GB" smtClean="0"/>
              <a:t>8</a:t>
            </a:fld>
            <a:endParaRPr lang="en-GB"/>
          </a:p>
        </p:txBody>
      </p:sp>
    </p:spTree>
    <p:extLst>
      <p:ext uri="{BB962C8B-B14F-4D97-AF65-F5344CB8AC3E}">
        <p14:creationId xmlns:p14="http://schemas.microsoft.com/office/powerpoint/2010/main" val="35464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 name in google was Project 7, a </a:t>
            </a:r>
            <a:r>
              <a:rPr lang="en-GB" sz="900" b="0" i="0" kern="1200" dirty="0">
                <a:solidFill>
                  <a:schemeClr val="tx1"/>
                </a:solidFill>
                <a:effectLst/>
                <a:latin typeface="+mn-lt"/>
                <a:ea typeface="+mn-ea"/>
                <a:cs typeface="+mn-cs"/>
              </a:rPr>
              <a:t>reference the </a:t>
            </a:r>
            <a:r>
              <a:rPr lang="en-GB" sz="900" b="0" i="1" kern="1200" dirty="0">
                <a:solidFill>
                  <a:schemeClr val="tx1"/>
                </a:solidFill>
                <a:effectLst/>
                <a:latin typeface="+mn-lt"/>
                <a:ea typeface="+mn-ea"/>
                <a:cs typeface="+mn-cs"/>
              </a:rPr>
              <a:t>Star Trek</a:t>
            </a:r>
            <a:r>
              <a:rPr lang="en-GB" sz="900" b="0" i="0" kern="1200" dirty="0">
                <a:solidFill>
                  <a:schemeClr val="tx1"/>
                </a:solidFill>
                <a:effectLst/>
                <a:latin typeface="+mn-lt"/>
                <a:ea typeface="+mn-ea"/>
                <a:cs typeface="+mn-cs"/>
              </a:rPr>
              <a:t> ex-</a:t>
            </a:r>
            <a:r>
              <a:rPr lang="en-GB" sz="900" b="0" i="0" u="none" strike="noStrike" kern="1200" dirty="0">
                <a:solidFill>
                  <a:schemeClr val="tx1"/>
                </a:solidFill>
                <a:effectLst/>
                <a:latin typeface="+mn-lt"/>
                <a:ea typeface="+mn-ea"/>
                <a:cs typeface="+mn-cs"/>
                <a:hlinkClick r:id="rId3" tooltip="Borg (Star Trek)"/>
              </a:rPr>
              <a:t>Borg</a:t>
            </a:r>
            <a:r>
              <a:rPr lang="en-GB" sz="900" b="0" i="0" kern="1200" dirty="0">
                <a:solidFill>
                  <a:schemeClr val="tx1"/>
                </a:solidFill>
                <a:effectLst/>
                <a:latin typeface="+mn-lt"/>
                <a:ea typeface="+mn-ea"/>
                <a:cs typeface="+mn-cs"/>
              </a:rPr>
              <a:t> character </a:t>
            </a:r>
            <a:r>
              <a:rPr lang="en-GB" sz="900" b="0" i="0" u="sng" kern="1200" dirty="0">
                <a:solidFill>
                  <a:schemeClr val="tx1"/>
                </a:solidFill>
                <a:effectLst/>
                <a:latin typeface="+mn-lt"/>
                <a:ea typeface="+mn-ea"/>
                <a:cs typeface="+mn-cs"/>
                <a:hlinkClick r:id="rId4"/>
              </a:rPr>
              <a:t>Seven of Nine</a:t>
            </a:r>
            <a:r>
              <a:rPr lang="en-GB" sz="900" b="0" i="0" u="sng"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The seven spokes on the wheel of the Kubernetes logo are a reference to that codename.</a:t>
            </a:r>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11</a:t>
            </a:fld>
            <a:endParaRPr lang="en-GB"/>
          </a:p>
        </p:txBody>
      </p:sp>
    </p:spTree>
    <p:extLst>
      <p:ext uri="{BB962C8B-B14F-4D97-AF65-F5344CB8AC3E}">
        <p14:creationId xmlns:p14="http://schemas.microsoft.com/office/powerpoint/2010/main" val="370433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mn-lt"/>
                <a:ea typeface="+mn-ea"/>
                <a:cs typeface="+mn-cs"/>
              </a:rPr>
              <a:t>kube-apiserver</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main implementation</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is a component of the </a:t>
            </a:r>
            <a:r>
              <a:rPr lang="en-GB" sz="900" b="0" i="0" u="none" strike="noStrike" kern="1200" dirty="0">
                <a:solidFill>
                  <a:schemeClr val="tx1"/>
                </a:solidFill>
                <a:effectLst/>
                <a:latin typeface="+mn-lt"/>
                <a:ea typeface="+mn-ea"/>
                <a:cs typeface="+mn-cs"/>
                <a:hlinkClick r:id="rId3"/>
              </a:rPr>
              <a:t>control plane</a:t>
            </a:r>
            <a:r>
              <a:rPr lang="en-GB" sz="900" b="0" i="0" kern="1200" dirty="0">
                <a:solidFill>
                  <a:schemeClr val="tx1"/>
                </a:solidFill>
                <a:effectLst/>
                <a:latin typeface="+mn-lt"/>
                <a:ea typeface="+mn-ea"/>
                <a:cs typeface="+mn-cs"/>
              </a:rPr>
              <a:t> that exposes the Kubernetes API. Front end for the Kubernetes control plane. designed to scale horizontally</a:t>
            </a:r>
          </a:p>
          <a:p>
            <a:endParaRPr lang="en-GB" sz="900" b="1"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etcd</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consistent and highly-available key value store used as Kubernetes' backing store for all cluster data.</a:t>
            </a:r>
          </a:p>
          <a:p>
            <a:endParaRPr lang="en-GB" sz="900" b="1"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-scheduler </a:t>
            </a:r>
            <a:r>
              <a:rPr lang="en-GB" sz="900" b="0" i="0" kern="1200" dirty="0">
                <a:solidFill>
                  <a:schemeClr val="tx1"/>
                </a:solidFill>
                <a:effectLst/>
                <a:latin typeface="+mn-lt"/>
                <a:ea typeface="+mn-ea"/>
                <a:cs typeface="+mn-cs"/>
              </a:rPr>
              <a:t>component that watches for newly created </a:t>
            </a:r>
            <a:r>
              <a:rPr lang="en-GB" sz="900" b="0" i="0" u="none" strike="noStrike" kern="1200" dirty="0">
                <a:solidFill>
                  <a:schemeClr val="tx1"/>
                </a:solidFill>
                <a:effectLst/>
                <a:latin typeface="+mn-lt"/>
                <a:ea typeface="+mn-ea"/>
                <a:cs typeface="+mn-cs"/>
                <a:hlinkClick r:id="rId4"/>
              </a:rPr>
              <a:t>Pods</a:t>
            </a:r>
            <a:r>
              <a:rPr lang="en-GB" sz="900" b="0" i="0" kern="1200" dirty="0">
                <a:solidFill>
                  <a:schemeClr val="tx1"/>
                </a:solidFill>
                <a:effectLst/>
                <a:latin typeface="+mn-lt"/>
                <a:ea typeface="+mn-ea"/>
                <a:cs typeface="+mn-cs"/>
              </a:rPr>
              <a:t> with no assigned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and selects a node for them to run on.</a:t>
            </a:r>
          </a:p>
          <a:p>
            <a:endParaRPr lang="en-GB" sz="900" b="0"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-controller-manager </a:t>
            </a:r>
            <a:r>
              <a:rPr lang="en-GB" sz="900" b="0" i="0" kern="1200" dirty="0">
                <a:solidFill>
                  <a:schemeClr val="tx1"/>
                </a:solidFill>
                <a:effectLst/>
                <a:latin typeface="+mn-lt"/>
                <a:ea typeface="+mn-ea"/>
                <a:cs typeface="+mn-cs"/>
              </a:rPr>
              <a:t>component that runs </a:t>
            </a:r>
            <a:r>
              <a:rPr lang="en-GB" sz="900" b="0" i="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controller</a:t>
            </a:r>
            <a:r>
              <a:rPr lang="en-GB" sz="900" b="0" i="0" kern="1200" dirty="0">
                <a:solidFill>
                  <a:schemeClr val="tx1"/>
                </a:solidFill>
                <a:effectLst/>
                <a:latin typeface="+mn-lt"/>
                <a:ea typeface="+mn-ea"/>
                <a:cs typeface="+mn-cs"/>
              </a:rPr>
              <a:t> processes like </a:t>
            </a:r>
          </a:p>
          <a:p>
            <a:pPr lvl="1"/>
            <a:r>
              <a:rPr lang="en-GB" sz="900" b="0" i="0" kern="1200" dirty="0">
                <a:solidFill>
                  <a:schemeClr val="tx1"/>
                </a:solidFill>
                <a:effectLst/>
                <a:latin typeface="+mn-lt"/>
                <a:ea typeface="+mn-ea"/>
                <a:cs typeface="+mn-cs"/>
              </a:rPr>
              <a:t>Node controller: Responsible for noticing and responding when nodes go down.</a:t>
            </a:r>
          </a:p>
          <a:p>
            <a:pPr lvl="1"/>
            <a:r>
              <a:rPr lang="en-GB" sz="900" b="0" i="0" kern="1200" dirty="0">
                <a:solidFill>
                  <a:schemeClr val="tx1"/>
                </a:solidFill>
                <a:effectLst/>
                <a:latin typeface="+mn-lt"/>
                <a:ea typeface="+mn-ea"/>
                <a:cs typeface="+mn-cs"/>
              </a:rPr>
              <a:t>Replication controller: Responsible for maintaining the correct number of pods for every replication controller object in the system.</a:t>
            </a:r>
          </a:p>
          <a:p>
            <a:pPr lvl="1"/>
            <a:r>
              <a:rPr lang="en-GB" sz="900" b="0" i="0" kern="1200" dirty="0">
                <a:solidFill>
                  <a:schemeClr val="tx1"/>
                </a:solidFill>
                <a:effectLst/>
                <a:latin typeface="+mn-lt"/>
                <a:ea typeface="+mn-ea"/>
                <a:cs typeface="+mn-cs"/>
              </a:rPr>
              <a:t>Endpoints controller: Populates the Endpoints object (that is, joins Services &amp; Pods).</a:t>
            </a:r>
          </a:p>
          <a:p>
            <a:pPr lvl="1"/>
            <a:r>
              <a:rPr lang="en-GB" sz="900" b="0" i="0" kern="1200" dirty="0">
                <a:solidFill>
                  <a:schemeClr val="tx1"/>
                </a:solidFill>
                <a:effectLst/>
                <a:latin typeface="+mn-lt"/>
                <a:ea typeface="+mn-ea"/>
                <a:cs typeface="+mn-cs"/>
              </a:rPr>
              <a:t>Service Account &amp; Token controllers: Create default accounts and API access tokens for new namespaces</a:t>
            </a: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a:solidFill>
                  <a:schemeClr val="tx1"/>
                </a:solidFill>
                <a:effectLst/>
                <a:latin typeface="+mn-lt"/>
                <a:ea typeface="+mn-ea"/>
                <a:cs typeface="+mn-cs"/>
              </a:rPr>
              <a:t>cloud-controller-manager </a:t>
            </a:r>
            <a:r>
              <a:rPr lang="en-GB" sz="900" b="0" i="0" kern="1200" dirty="0">
                <a:solidFill>
                  <a:schemeClr val="tx1"/>
                </a:solidFill>
                <a:effectLst/>
                <a:latin typeface="+mn-lt"/>
                <a:ea typeface="+mn-ea"/>
                <a:cs typeface="+mn-cs"/>
              </a:rPr>
              <a:t>component that embeds cloud-specific control logic</a:t>
            </a: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0"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err="1">
                <a:solidFill>
                  <a:schemeClr val="tx1"/>
                </a:solidFill>
                <a:effectLst/>
                <a:latin typeface="+mn-lt"/>
                <a:ea typeface="+mn-ea"/>
                <a:cs typeface="+mn-cs"/>
              </a:rPr>
              <a:t>kubelet</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agent that runs on each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in the cluster. It makes sure that </a:t>
            </a:r>
            <a:r>
              <a:rPr lang="en-GB" sz="900" b="0" i="0" u="none" strike="noStrike" kern="1200" dirty="0">
                <a:solidFill>
                  <a:schemeClr val="tx1"/>
                </a:solidFill>
                <a:effectLst/>
                <a:latin typeface="+mn-lt"/>
                <a:ea typeface="+mn-ea"/>
                <a:cs typeface="+mn-cs"/>
                <a:hlinkClick r:id="rId7"/>
              </a:rPr>
              <a:t>containers</a:t>
            </a:r>
            <a:r>
              <a:rPr lang="en-GB" sz="900" b="0" i="0" kern="1200" dirty="0">
                <a:solidFill>
                  <a:schemeClr val="tx1"/>
                </a:solidFill>
                <a:effectLst/>
                <a:latin typeface="+mn-lt"/>
                <a:ea typeface="+mn-ea"/>
                <a:cs typeface="+mn-cs"/>
              </a:rPr>
              <a:t> are running in a </a:t>
            </a:r>
            <a:r>
              <a:rPr lang="en-GB" sz="900" b="0" i="0" u="none" strike="noStrike" kern="1200" dirty="0">
                <a:solidFill>
                  <a:schemeClr val="tx1"/>
                </a:solidFill>
                <a:effectLst/>
                <a:latin typeface="+mn-lt"/>
                <a:ea typeface="+mn-ea"/>
                <a:cs typeface="+mn-cs"/>
                <a:hlinkClick r:id="rId4"/>
              </a:rPr>
              <a:t>Pod</a:t>
            </a:r>
            <a:r>
              <a:rPr lang="en-GB" sz="900" b="0" i="0" u="none" strike="noStrike" kern="1200" dirty="0">
                <a:solidFill>
                  <a:schemeClr val="tx1"/>
                </a:solidFill>
                <a:effectLst/>
                <a:latin typeface="+mn-lt"/>
                <a:ea typeface="+mn-ea"/>
                <a:cs typeface="+mn-cs"/>
              </a:rPr>
              <a:t> following the </a:t>
            </a:r>
            <a:r>
              <a:rPr lang="en-GB" sz="900" b="0" i="0" u="none" strike="noStrike" kern="1200" dirty="0" err="1">
                <a:solidFill>
                  <a:schemeClr val="tx1"/>
                </a:solidFill>
                <a:effectLst/>
                <a:latin typeface="+mn-lt"/>
                <a:ea typeface="+mn-ea"/>
                <a:cs typeface="+mn-cs"/>
              </a:rPr>
              <a:t>PodSpecs</a:t>
            </a: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0"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-proxy </a:t>
            </a:r>
            <a:r>
              <a:rPr lang="en-GB" sz="900" b="0" i="0" kern="1200" dirty="0">
                <a:solidFill>
                  <a:schemeClr val="tx1"/>
                </a:solidFill>
                <a:effectLst/>
                <a:latin typeface="+mn-lt"/>
                <a:ea typeface="+mn-ea"/>
                <a:cs typeface="+mn-cs"/>
              </a:rPr>
              <a:t>is a network proxy that runs on each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in your cluster and </a:t>
            </a:r>
            <a:r>
              <a:rPr lang="en-GB" sz="900" b="0" i="0" u="sng" kern="1200" dirty="0">
                <a:solidFill>
                  <a:schemeClr val="tx1"/>
                </a:solidFill>
                <a:effectLst/>
                <a:latin typeface="+mn-lt"/>
                <a:ea typeface="+mn-ea"/>
                <a:cs typeface="+mn-cs"/>
              </a:rPr>
              <a:t>maintains network</a:t>
            </a:r>
            <a:r>
              <a:rPr lang="en-GB" sz="900" b="0" i="0" u="none"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rules on nodes. These network rules allow network communication to your Pods from network sessions inside or outside of your cluster.</a:t>
            </a: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a:solidFill>
                  <a:schemeClr val="tx1"/>
                </a:solidFill>
                <a:effectLst/>
                <a:latin typeface="+mn-lt"/>
                <a:ea typeface="+mn-ea"/>
                <a:cs typeface="+mn-cs"/>
              </a:rPr>
              <a:t>container runtime </a:t>
            </a:r>
            <a:r>
              <a:rPr lang="en-GB" sz="900" b="0" i="0" kern="1200" dirty="0">
                <a:solidFill>
                  <a:schemeClr val="tx1"/>
                </a:solidFill>
                <a:effectLst/>
                <a:latin typeface="+mn-lt"/>
                <a:ea typeface="+mn-ea"/>
                <a:cs typeface="+mn-cs"/>
              </a:rPr>
              <a:t>is the software that is responsible for running containers. Docker is the most used but Kubernetes can run any container runtime like </a:t>
            </a:r>
            <a:r>
              <a:rPr lang="en-GB" b="1" i="1" dirty="0" err="1"/>
              <a:t>containerd</a:t>
            </a:r>
            <a:r>
              <a:rPr lang="en-GB" b="1" i="1" dirty="0"/>
              <a:t> (</a:t>
            </a:r>
            <a:r>
              <a:rPr lang="en-GB" dirty="0">
                <a:hlinkClick r:id="rId8"/>
              </a:rPr>
              <a:t>https://containerd.io/</a:t>
            </a:r>
            <a:r>
              <a:rPr lang="en-GB" sz="900" b="1"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12</a:t>
            </a:fld>
            <a:endParaRPr lang="en-GB"/>
          </a:p>
        </p:txBody>
      </p:sp>
    </p:spTree>
    <p:extLst>
      <p:ext uri="{BB962C8B-B14F-4D97-AF65-F5344CB8AC3E}">
        <p14:creationId xmlns:p14="http://schemas.microsoft.com/office/powerpoint/2010/main" val="75739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i="0" kern="1200" dirty="0" err="1">
                <a:solidFill>
                  <a:schemeClr val="tx1"/>
                </a:solidFill>
                <a:effectLst/>
                <a:latin typeface="+mn-lt"/>
                <a:ea typeface="+mn-ea"/>
                <a:cs typeface="+mn-cs"/>
              </a:rPr>
              <a:t>kube-apiserver</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main implementation</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is a component of the </a:t>
            </a:r>
            <a:r>
              <a:rPr lang="en-GB" sz="900" b="0" i="0" u="none" strike="noStrike" kern="1200" dirty="0">
                <a:solidFill>
                  <a:schemeClr val="tx1"/>
                </a:solidFill>
                <a:effectLst/>
                <a:latin typeface="+mn-lt"/>
                <a:ea typeface="+mn-ea"/>
                <a:cs typeface="+mn-cs"/>
                <a:hlinkClick r:id="rId3"/>
              </a:rPr>
              <a:t>control plane</a:t>
            </a:r>
            <a:r>
              <a:rPr lang="en-GB" sz="900" b="0" i="0" kern="1200" dirty="0">
                <a:solidFill>
                  <a:schemeClr val="tx1"/>
                </a:solidFill>
                <a:effectLst/>
                <a:latin typeface="+mn-lt"/>
                <a:ea typeface="+mn-ea"/>
                <a:cs typeface="+mn-cs"/>
              </a:rPr>
              <a:t> that exposes the Kubernetes API. Front end for the Kubernetes control plane. designed to scale horizontally</a:t>
            </a:r>
          </a:p>
          <a:p>
            <a:endParaRPr lang="en-GB" sz="900" b="1"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etcd</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consistent and highly-available key value store used as Kubernetes' backing store for all cluster data.</a:t>
            </a:r>
          </a:p>
          <a:p>
            <a:endParaRPr lang="en-GB" sz="900" b="1"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-scheduler </a:t>
            </a:r>
            <a:r>
              <a:rPr lang="en-GB" sz="900" b="0" i="0" kern="1200" dirty="0">
                <a:solidFill>
                  <a:schemeClr val="tx1"/>
                </a:solidFill>
                <a:effectLst/>
                <a:latin typeface="+mn-lt"/>
                <a:ea typeface="+mn-ea"/>
                <a:cs typeface="+mn-cs"/>
              </a:rPr>
              <a:t>component that watches for newly created </a:t>
            </a:r>
            <a:r>
              <a:rPr lang="en-GB" sz="900" b="0" i="0" u="none" strike="noStrike" kern="1200" dirty="0">
                <a:solidFill>
                  <a:schemeClr val="tx1"/>
                </a:solidFill>
                <a:effectLst/>
                <a:latin typeface="+mn-lt"/>
                <a:ea typeface="+mn-ea"/>
                <a:cs typeface="+mn-cs"/>
                <a:hlinkClick r:id="rId4"/>
              </a:rPr>
              <a:t>Pods</a:t>
            </a:r>
            <a:r>
              <a:rPr lang="en-GB" sz="900" b="0" i="0" kern="1200" dirty="0">
                <a:solidFill>
                  <a:schemeClr val="tx1"/>
                </a:solidFill>
                <a:effectLst/>
                <a:latin typeface="+mn-lt"/>
                <a:ea typeface="+mn-ea"/>
                <a:cs typeface="+mn-cs"/>
              </a:rPr>
              <a:t> with no assigned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and selects a node for them to run on.</a:t>
            </a:r>
          </a:p>
          <a:p>
            <a:endParaRPr lang="en-GB" sz="900" b="0"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-controller-manager </a:t>
            </a:r>
            <a:r>
              <a:rPr lang="en-GB" sz="900" b="0" i="0" kern="1200" dirty="0">
                <a:solidFill>
                  <a:schemeClr val="tx1"/>
                </a:solidFill>
                <a:effectLst/>
                <a:latin typeface="+mn-lt"/>
                <a:ea typeface="+mn-ea"/>
                <a:cs typeface="+mn-cs"/>
              </a:rPr>
              <a:t>component that runs </a:t>
            </a:r>
            <a:r>
              <a:rPr lang="en-GB" sz="900" b="0" i="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controller</a:t>
            </a:r>
            <a:r>
              <a:rPr lang="en-GB" sz="900" b="0" i="0" kern="1200" dirty="0">
                <a:solidFill>
                  <a:schemeClr val="tx1"/>
                </a:solidFill>
                <a:effectLst/>
                <a:latin typeface="+mn-lt"/>
                <a:ea typeface="+mn-ea"/>
                <a:cs typeface="+mn-cs"/>
              </a:rPr>
              <a:t> processes like </a:t>
            </a:r>
          </a:p>
          <a:p>
            <a:pPr lvl="1"/>
            <a:r>
              <a:rPr lang="en-GB" sz="900" b="0" i="0" kern="1200" dirty="0">
                <a:solidFill>
                  <a:schemeClr val="tx1"/>
                </a:solidFill>
                <a:effectLst/>
                <a:latin typeface="+mn-lt"/>
                <a:ea typeface="+mn-ea"/>
                <a:cs typeface="+mn-cs"/>
              </a:rPr>
              <a:t>Node controller: Responsible for noticing and responding when nodes go down.</a:t>
            </a:r>
          </a:p>
          <a:p>
            <a:pPr lvl="1"/>
            <a:r>
              <a:rPr lang="en-GB" sz="900" b="0" i="0" kern="1200" dirty="0">
                <a:solidFill>
                  <a:schemeClr val="tx1"/>
                </a:solidFill>
                <a:effectLst/>
                <a:latin typeface="+mn-lt"/>
                <a:ea typeface="+mn-ea"/>
                <a:cs typeface="+mn-cs"/>
              </a:rPr>
              <a:t>Replication controller: Responsible for maintaining the correct number of pods for every replication controller object in the system.</a:t>
            </a:r>
          </a:p>
          <a:p>
            <a:pPr lvl="1"/>
            <a:r>
              <a:rPr lang="en-GB" sz="900" b="0" i="0" kern="1200" dirty="0">
                <a:solidFill>
                  <a:schemeClr val="tx1"/>
                </a:solidFill>
                <a:effectLst/>
                <a:latin typeface="+mn-lt"/>
                <a:ea typeface="+mn-ea"/>
                <a:cs typeface="+mn-cs"/>
              </a:rPr>
              <a:t>Endpoints controller: Populates the Endpoints object (that is, joins Services &amp; Pods).</a:t>
            </a:r>
          </a:p>
          <a:p>
            <a:pPr lvl="1"/>
            <a:r>
              <a:rPr lang="en-GB" sz="900" b="0" i="0" kern="1200" dirty="0">
                <a:solidFill>
                  <a:schemeClr val="tx1"/>
                </a:solidFill>
                <a:effectLst/>
                <a:latin typeface="+mn-lt"/>
                <a:ea typeface="+mn-ea"/>
                <a:cs typeface="+mn-cs"/>
              </a:rPr>
              <a:t>Service Account &amp; Token controllers: Create default accounts and API access tokens for new namespaces</a:t>
            </a: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a:solidFill>
                  <a:schemeClr val="tx1"/>
                </a:solidFill>
                <a:effectLst/>
                <a:latin typeface="+mn-lt"/>
                <a:ea typeface="+mn-ea"/>
                <a:cs typeface="+mn-cs"/>
              </a:rPr>
              <a:t>cloud-controller-manager </a:t>
            </a:r>
            <a:r>
              <a:rPr lang="en-GB" sz="900" b="0" i="0" kern="1200" dirty="0">
                <a:solidFill>
                  <a:schemeClr val="tx1"/>
                </a:solidFill>
                <a:effectLst/>
                <a:latin typeface="+mn-lt"/>
                <a:ea typeface="+mn-ea"/>
                <a:cs typeface="+mn-cs"/>
              </a:rPr>
              <a:t>component that embeds cloud-specific control logic</a:t>
            </a: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0"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err="1">
                <a:solidFill>
                  <a:schemeClr val="tx1"/>
                </a:solidFill>
                <a:effectLst/>
                <a:latin typeface="+mn-lt"/>
                <a:ea typeface="+mn-ea"/>
                <a:cs typeface="+mn-cs"/>
              </a:rPr>
              <a:t>kubelet</a:t>
            </a:r>
            <a:r>
              <a:rPr lang="en-GB" sz="900" b="1" i="0"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agent that runs on each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in the cluster. It makes sure that </a:t>
            </a:r>
            <a:r>
              <a:rPr lang="en-GB" sz="900" b="0" i="0" u="none" strike="noStrike" kern="1200" dirty="0">
                <a:solidFill>
                  <a:schemeClr val="tx1"/>
                </a:solidFill>
                <a:effectLst/>
                <a:latin typeface="+mn-lt"/>
                <a:ea typeface="+mn-ea"/>
                <a:cs typeface="+mn-cs"/>
                <a:hlinkClick r:id="rId7"/>
              </a:rPr>
              <a:t>containers</a:t>
            </a:r>
            <a:r>
              <a:rPr lang="en-GB" sz="900" b="0" i="0" kern="1200" dirty="0">
                <a:solidFill>
                  <a:schemeClr val="tx1"/>
                </a:solidFill>
                <a:effectLst/>
                <a:latin typeface="+mn-lt"/>
                <a:ea typeface="+mn-ea"/>
                <a:cs typeface="+mn-cs"/>
              </a:rPr>
              <a:t> are running in a </a:t>
            </a:r>
            <a:r>
              <a:rPr lang="en-GB" sz="900" b="0" i="0" u="none" strike="noStrike" kern="1200" dirty="0">
                <a:solidFill>
                  <a:schemeClr val="tx1"/>
                </a:solidFill>
                <a:effectLst/>
                <a:latin typeface="+mn-lt"/>
                <a:ea typeface="+mn-ea"/>
                <a:cs typeface="+mn-cs"/>
                <a:hlinkClick r:id="rId4"/>
              </a:rPr>
              <a:t>Pod</a:t>
            </a:r>
            <a:r>
              <a:rPr lang="en-GB" sz="900" b="0" i="0" u="none" strike="noStrike" kern="1200" dirty="0">
                <a:solidFill>
                  <a:schemeClr val="tx1"/>
                </a:solidFill>
                <a:effectLst/>
                <a:latin typeface="+mn-lt"/>
                <a:ea typeface="+mn-ea"/>
                <a:cs typeface="+mn-cs"/>
              </a:rPr>
              <a:t> following the </a:t>
            </a:r>
            <a:r>
              <a:rPr lang="en-GB" sz="900" b="0" i="0" u="none" strike="noStrike" kern="1200" dirty="0" err="1">
                <a:solidFill>
                  <a:schemeClr val="tx1"/>
                </a:solidFill>
                <a:effectLst/>
                <a:latin typeface="+mn-lt"/>
                <a:ea typeface="+mn-ea"/>
                <a:cs typeface="+mn-cs"/>
              </a:rPr>
              <a:t>PodSpecs</a:t>
            </a: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0" i="0" kern="1200" dirty="0">
              <a:solidFill>
                <a:schemeClr val="tx1"/>
              </a:solidFill>
              <a:effectLst/>
              <a:latin typeface="+mn-lt"/>
              <a:ea typeface="+mn-ea"/>
              <a:cs typeface="+mn-cs"/>
            </a:endParaRPr>
          </a:p>
          <a:p>
            <a:r>
              <a:rPr lang="en-GB" sz="900" b="1" i="0" kern="1200" dirty="0" err="1">
                <a:solidFill>
                  <a:schemeClr val="tx1"/>
                </a:solidFill>
                <a:effectLst/>
                <a:latin typeface="+mn-lt"/>
                <a:ea typeface="+mn-ea"/>
                <a:cs typeface="+mn-cs"/>
              </a:rPr>
              <a:t>kube</a:t>
            </a:r>
            <a:r>
              <a:rPr lang="en-GB" sz="900" b="1" i="0" kern="1200" dirty="0">
                <a:solidFill>
                  <a:schemeClr val="tx1"/>
                </a:solidFill>
                <a:effectLst/>
                <a:latin typeface="+mn-lt"/>
                <a:ea typeface="+mn-ea"/>
                <a:cs typeface="+mn-cs"/>
              </a:rPr>
              <a:t>-proxy </a:t>
            </a:r>
            <a:r>
              <a:rPr lang="en-GB" sz="900" b="0" i="0" kern="1200" dirty="0">
                <a:solidFill>
                  <a:schemeClr val="tx1"/>
                </a:solidFill>
                <a:effectLst/>
                <a:latin typeface="+mn-lt"/>
                <a:ea typeface="+mn-ea"/>
                <a:cs typeface="+mn-cs"/>
              </a:rPr>
              <a:t>is a network proxy that runs on each </a:t>
            </a:r>
            <a:r>
              <a:rPr lang="en-GB" sz="900" b="0" i="0" u="none" strike="noStrike" kern="1200" dirty="0">
                <a:solidFill>
                  <a:schemeClr val="tx1"/>
                </a:solidFill>
                <a:effectLst/>
                <a:latin typeface="+mn-lt"/>
                <a:ea typeface="+mn-ea"/>
                <a:cs typeface="+mn-cs"/>
                <a:hlinkClick r:id="rId5"/>
              </a:rPr>
              <a:t>node</a:t>
            </a:r>
            <a:r>
              <a:rPr lang="en-GB" sz="900" b="0" i="0" kern="1200" dirty="0">
                <a:solidFill>
                  <a:schemeClr val="tx1"/>
                </a:solidFill>
                <a:effectLst/>
                <a:latin typeface="+mn-lt"/>
                <a:ea typeface="+mn-ea"/>
                <a:cs typeface="+mn-cs"/>
              </a:rPr>
              <a:t> in your cluster and </a:t>
            </a:r>
            <a:r>
              <a:rPr lang="en-GB" sz="900" b="0" i="0" u="sng" kern="1200" dirty="0">
                <a:solidFill>
                  <a:schemeClr val="tx1"/>
                </a:solidFill>
                <a:effectLst/>
                <a:latin typeface="+mn-lt"/>
                <a:ea typeface="+mn-ea"/>
                <a:cs typeface="+mn-cs"/>
              </a:rPr>
              <a:t>maintains network</a:t>
            </a:r>
            <a:r>
              <a:rPr lang="en-GB" sz="900" b="0" i="0" u="none" kern="1200" dirty="0">
                <a:solidFill>
                  <a:schemeClr val="tx1"/>
                </a:solidFill>
                <a:effectLst/>
                <a:latin typeface="+mn-lt"/>
                <a:ea typeface="+mn-ea"/>
                <a:cs typeface="+mn-cs"/>
              </a:rPr>
              <a:t> </a:t>
            </a:r>
            <a:r>
              <a:rPr lang="en-GB" sz="900" b="0" i="0" kern="1200" dirty="0">
                <a:solidFill>
                  <a:schemeClr val="tx1"/>
                </a:solidFill>
                <a:effectLst/>
                <a:latin typeface="+mn-lt"/>
                <a:ea typeface="+mn-ea"/>
                <a:cs typeface="+mn-cs"/>
              </a:rPr>
              <a:t>rules on nodes. These network rules allow network communication to your Pods from network sessions inside or outside of your cluster.</a:t>
            </a: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endParaRPr lang="en-GB" sz="900" b="1" i="0" kern="1200" dirty="0">
              <a:solidFill>
                <a:schemeClr val="tx1"/>
              </a:solidFill>
              <a:effectLst/>
              <a:latin typeface="+mn-lt"/>
              <a:ea typeface="+mn-ea"/>
              <a:cs typeface="+mn-cs"/>
            </a:endParaRPr>
          </a:p>
          <a:p>
            <a:pPr marL="0" marR="0" lvl="0" indent="0" algn="l" defTabSz="685789" rtl="0" eaLnBrk="1" fontAlgn="auto" latinLnBrk="0" hangingPunct="1">
              <a:lnSpc>
                <a:spcPct val="100000"/>
              </a:lnSpc>
              <a:spcBef>
                <a:spcPts val="0"/>
              </a:spcBef>
              <a:spcAft>
                <a:spcPts val="0"/>
              </a:spcAft>
              <a:buClrTx/>
              <a:buSzTx/>
              <a:buFontTx/>
              <a:buNone/>
              <a:tabLst/>
              <a:defRPr/>
            </a:pPr>
            <a:r>
              <a:rPr lang="en-GB" sz="900" b="1" i="0" kern="1200" dirty="0">
                <a:solidFill>
                  <a:schemeClr val="tx1"/>
                </a:solidFill>
                <a:effectLst/>
                <a:latin typeface="+mn-lt"/>
                <a:ea typeface="+mn-ea"/>
                <a:cs typeface="+mn-cs"/>
              </a:rPr>
              <a:t>container runtime </a:t>
            </a:r>
            <a:r>
              <a:rPr lang="en-GB" sz="900" b="0" i="0" kern="1200" dirty="0">
                <a:solidFill>
                  <a:schemeClr val="tx1"/>
                </a:solidFill>
                <a:effectLst/>
                <a:latin typeface="+mn-lt"/>
                <a:ea typeface="+mn-ea"/>
                <a:cs typeface="+mn-cs"/>
              </a:rPr>
              <a:t>is the software that is responsible for running containers. Docker is the most used but Kubernetes can run any container runtime like </a:t>
            </a:r>
            <a:r>
              <a:rPr lang="en-GB" b="1" i="1" dirty="0" err="1"/>
              <a:t>containerd</a:t>
            </a:r>
            <a:r>
              <a:rPr lang="en-GB" b="1" i="1" dirty="0"/>
              <a:t> (</a:t>
            </a:r>
            <a:r>
              <a:rPr lang="en-GB" dirty="0">
                <a:hlinkClick r:id="rId8"/>
              </a:rPr>
              <a:t>https://containerd.io/</a:t>
            </a:r>
            <a:r>
              <a:rPr lang="en-GB" sz="900" b="1" i="0" kern="1200" dirty="0">
                <a:solidFill>
                  <a:schemeClr val="tx1"/>
                </a:solidFill>
                <a:effectLst/>
                <a:latin typeface="+mn-lt"/>
                <a:ea typeface="+mn-ea"/>
                <a:cs typeface="+mn-cs"/>
              </a:rPr>
              <a:t>)</a:t>
            </a:r>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14</a:t>
            </a:fld>
            <a:endParaRPr lang="en-GB"/>
          </a:p>
        </p:txBody>
      </p:sp>
    </p:spTree>
    <p:extLst>
      <p:ext uri="{BB962C8B-B14F-4D97-AF65-F5344CB8AC3E}">
        <p14:creationId xmlns:p14="http://schemas.microsoft.com/office/powerpoint/2010/main" val="1199393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15</a:t>
            </a:fld>
            <a:endParaRPr lang="en-GB"/>
          </a:p>
        </p:txBody>
      </p:sp>
    </p:spTree>
    <p:extLst>
      <p:ext uri="{BB962C8B-B14F-4D97-AF65-F5344CB8AC3E}">
        <p14:creationId xmlns:p14="http://schemas.microsoft.com/office/powerpoint/2010/main" val="2192993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16</a:t>
            </a:fld>
            <a:endParaRPr lang="en-GB"/>
          </a:p>
        </p:txBody>
      </p:sp>
    </p:spTree>
    <p:extLst>
      <p:ext uri="{BB962C8B-B14F-4D97-AF65-F5344CB8AC3E}">
        <p14:creationId xmlns:p14="http://schemas.microsoft.com/office/powerpoint/2010/main" val="153156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9" rtl="0" eaLnBrk="1" fontAlgn="auto" latinLnBrk="0" hangingPunct="1">
              <a:lnSpc>
                <a:spcPct val="100000"/>
              </a:lnSpc>
              <a:spcBef>
                <a:spcPts val="0"/>
              </a:spcBef>
              <a:spcAft>
                <a:spcPts val="0"/>
              </a:spcAft>
              <a:buClrTx/>
              <a:buSzTx/>
              <a:buFontTx/>
              <a:buNone/>
              <a:tabLst/>
              <a:defRPr/>
            </a:pPr>
            <a:r>
              <a:rPr lang="en-GB" b="1" dirty="0"/>
              <a:t>Managed control plane  </a:t>
            </a:r>
            <a:r>
              <a:rPr lang="en-GB" sz="900" i="1" dirty="0"/>
              <a:t>EKS provides a scalable and highly-available control plane (</a:t>
            </a:r>
            <a:r>
              <a:rPr lang="en-GB" sz="900" i="1" dirty="0" err="1"/>
              <a:t>api</a:t>
            </a:r>
            <a:r>
              <a:rPr lang="en-GB" sz="900" i="1" dirty="0"/>
              <a:t>-server and </a:t>
            </a:r>
            <a:r>
              <a:rPr lang="en-GB" sz="900" i="1" dirty="0" err="1"/>
              <a:t>etcd</a:t>
            </a:r>
            <a:r>
              <a:rPr lang="en-GB" sz="900" i="1" dirty="0"/>
              <a:t>) that runs across three Availability Zones and it automatically detects and replaces unhealthy masters.</a:t>
            </a:r>
            <a:endParaRPr lang="en-GB" i="1" dirty="0"/>
          </a:p>
          <a:p>
            <a:pPr marL="0" marR="0" lvl="0" indent="0" algn="l" defTabSz="685789" rtl="0" eaLnBrk="1" fontAlgn="auto" latinLnBrk="0" hangingPunct="1">
              <a:lnSpc>
                <a:spcPct val="100000"/>
              </a:lnSpc>
              <a:spcBef>
                <a:spcPts val="0"/>
              </a:spcBef>
              <a:spcAft>
                <a:spcPts val="0"/>
              </a:spcAft>
              <a:buClrTx/>
              <a:buSzTx/>
              <a:buFontTx/>
              <a:buNone/>
              <a:tabLst/>
              <a:defRPr/>
            </a:pPr>
            <a:r>
              <a:rPr lang="en-GB" b="1" dirty="0"/>
              <a:t>Managed worker nodes </a:t>
            </a:r>
            <a:r>
              <a:rPr lang="en-GB" sz="900" i="1" dirty="0"/>
              <a:t>EKS lets you create, update, or terminate worker nodes for your cluster with a single command. Managed node groups run nodes using the latest </a:t>
            </a:r>
            <a:r>
              <a:rPr lang="en-GB" sz="900" i="1" dirty="0">
                <a:hlinkClick r:id="rId3"/>
              </a:rPr>
              <a:t>EKS-optimized AMIs in your AWS account </a:t>
            </a:r>
            <a:r>
              <a:rPr lang="en-GB" sz="900" i="1" dirty="0"/>
              <a:t>while updates and terminations gracefully drain nodes to ensure your applications stay available.</a:t>
            </a:r>
          </a:p>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17</a:t>
            </a:fld>
            <a:endParaRPr lang="en-GB"/>
          </a:p>
        </p:txBody>
      </p:sp>
    </p:spTree>
    <p:extLst>
      <p:ext uri="{BB962C8B-B14F-4D97-AF65-F5344CB8AC3E}">
        <p14:creationId xmlns:p14="http://schemas.microsoft.com/office/powerpoint/2010/main" val="2344024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89" rtl="0" eaLnBrk="1" fontAlgn="auto" latinLnBrk="0" hangingPunct="1">
              <a:lnSpc>
                <a:spcPct val="100000"/>
              </a:lnSpc>
              <a:spcBef>
                <a:spcPts val="0"/>
              </a:spcBef>
              <a:spcAft>
                <a:spcPts val="0"/>
              </a:spcAft>
              <a:buClrTx/>
              <a:buSzTx/>
              <a:buFontTx/>
              <a:buNone/>
              <a:tabLst/>
              <a:defRPr/>
            </a:pPr>
            <a:r>
              <a:rPr lang="en-GB" b="1" dirty="0"/>
              <a:t>Managed control plane  </a:t>
            </a:r>
            <a:r>
              <a:rPr lang="en-GB" sz="900" i="1" dirty="0"/>
              <a:t>EKS provides a scalable and highly-available control plane (</a:t>
            </a:r>
            <a:r>
              <a:rPr lang="en-GB" sz="900" i="1" dirty="0" err="1"/>
              <a:t>api</a:t>
            </a:r>
            <a:r>
              <a:rPr lang="en-GB" sz="900" i="1" dirty="0"/>
              <a:t>-server and </a:t>
            </a:r>
            <a:r>
              <a:rPr lang="en-GB" sz="900" i="1" dirty="0" err="1"/>
              <a:t>etcd</a:t>
            </a:r>
            <a:r>
              <a:rPr lang="en-GB" sz="900" i="1" dirty="0"/>
              <a:t>) that runs across three Availability Zones and it automatically detects and replaces unhealthy masters.</a:t>
            </a:r>
            <a:endParaRPr lang="en-GB" i="1" dirty="0"/>
          </a:p>
          <a:p>
            <a:pPr marL="0" marR="0" lvl="0" indent="0" algn="l" defTabSz="685789" rtl="0" eaLnBrk="1" fontAlgn="auto" latinLnBrk="0" hangingPunct="1">
              <a:lnSpc>
                <a:spcPct val="100000"/>
              </a:lnSpc>
              <a:spcBef>
                <a:spcPts val="0"/>
              </a:spcBef>
              <a:spcAft>
                <a:spcPts val="0"/>
              </a:spcAft>
              <a:buClrTx/>
              <a:buSzTx/>
              <a:buFontTx/>
              <a:buNone/>
              <a:tabLst/>
              <a:defRPr/>
            </a:pPr>
            <a:r>
              <a:rPr lang="en-GB" b="1" dirty="0"/>
              <a:t>Managed worker nodes </a:t>
            </a:r>
            <a:r>
              <a:rPr lang="en-GB" sz="900" i="1" dirty="0"/>
              <a:t>EKS lets you create, update, or terminate worker nodes for your cluster with a single command. Managed node groups run nodes using the latest </a:t>
            </a:r>
            <a:r>
              <a:rPr lang="en-GB" sz="900" i="1" dirty="0">
                <a:hlinkClick r:id="rId3"/>
              </a:rPr>
              <a:t>EKS-optimized AMIs in your AWS account </a:t>
            </a:r>
            <a:r>
              <a:rPr lang="en-GB" sz="900" i="1" dirty="0"/>
              <a:t>while updates and terminations gracefully drain nodes to ensure your applications stay available.</a:t>
            </a:r>
          </a:p>
          <a:p>
            <a:endParaRPr lang="en-GB" dirty="0"/>
          </a:p>
        </p:txBody>
      </p:sp>
      <p:sp>
        <p:nvSpPr>
          <p:cNvPr id="4" name="Slide Number Placeholder 3"/>
          <p:cNvSpPr>
            <a:spLocks noGrp="1"/>
          </p:cNvSpPr>
          <p:nvPr>
            <p:ph type="sldNum" sz="quarter" idx="5"/>
          </p:nvPr>
        </p:nvSpPr>
        <p:spPr/>
        <p:txBody>
          <a:bodyPr/>
          <a:lstStyle/>
          <a:p>
            <a:fld id="{E6864822-9A8D-43BE-9D90-9E1B34FBAC45}" type="slidenum">
              <a:rPr lang="en-GB" smtClean="0"/>
              <a:t>18</a:t>
            </a:fld>
            <a:endParaRPr lang="en-GB"/>
          </a:p>
        </p:txBody>
      </p:sp>
    </p:spTree>
    <p:extLst>
      <p:ext uri="{BB962C8B-B14F-4D97-AF65-F5344CB8AC3E}">
        <p14:creationId xmlns:p14="http://schemas.microsoft.com/office/powerpoint/2010/main" val="4311191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bg>
      <p:bgRef idx="1001">
        <a:schemeClr val="bg2"/>
      </p:bgRef>
    </p:bg>
    <p:spTree>
      <p:nvGrpSpPr>
        <p:cNvPr id="1" name=""/>
        <p:cNvGrpSpPr/>
        <p:nvPr/>
      </p:nvGrpSpPr>
      <p:grpSpPr>
        <a:xfrm>
          <a:off x="0" y="0"/>
          <a:ext cx="0" cy="0"/>
          <a:chOff x="0" y="0"/>
          <a:chExt cx="0" cy="0"/>
        </a:xfrm>
      </p:grpSpPr>
      <p:pic>
        <p:nvPicPr>
          <p:cNvPr id="14" name="Picture 13"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2" name="Title 1"/>
          <p:cNvSpPr>
            <a:spLocks noGrp="1"/>
          </p:cNvSpPr>
          <p:nvPr>
            <p:ph type="ctrTitle" hasCustomPrompt="1"/>
          </p:nvPr>
        </p:nvSpPr>
        <p:spPr>
          <a:xfrm>
            <a:off x="953100" y="1066800"/>
            <a:ext cx="7238700" cy="767953"/>
          </a:xfrm>
        </p:spPr>
        <p:txBody>
          <a:bodyPr anchor="t" anchorCtr="0"/>
          <a:lstStyle>
            <a:lvl1pPr algn="l">
              <a:lnSpc>
                <a:spcPct val="100000"/>
              </a:lnSpc>
              <a:defRPr sz="3400">
                <a:solidFill>
                  <a:schemeClr val="bg1"/>
                </a:solidFill>
              </a:defRPr>
            </a:lvl1pPr>
          </a:lstStyle>
          <a:p>
            <a:r>
              <a:rPr lang="en-US" dirty="0"/>
              <a:t>Click to edit Master title Slide</a:t>
            </a:r>
            <a:endParaRPr lang="en-GB" dirty="0"/>
          </a:p>
        </p:txBody>
      </p:sp>
      <p:sp>
        <p:nvSpPr>
          <p:cNvPr id="3" name="Subtitle 2"/>
          <p:cNvSpPr>
            <a:spLocks noGrp="1"/>
          </p:cNvSpPr>
          <p:nvPr>
            <p:ph type="subTitle" idx="1"/>
          </p:nvPr>
        </p:nvSpPr>
        <p:spPr>
          <a:xfrm>
            <a:off x="954286" y="1834754"/>
            <a:ext cx="7237514" cy="737592"/>
          </a:xfrm>
        </p:spPr>
        <p:txBody>
          <a:bodyPr/>
          <a:lstStyle>
            <a:lvl1pPr marL="0" indent="0" algn="l">
              <a:lnSpc>
                <a:spcPts val="2400"/>
              </a:lnSpc>
              <a:buNone/>
              <a:defRPr sz="2300">
                <a:solidFill>
                  <a:schemeClr val="bg1"/>
                </a:solidFill>
              </a:defRPr>
            </a:lvl1pPr>
            <a:lvl2pPr marL="171450" indent="0" algn="ctr">
              <a:buNone/>
              <a:defRPr sz="800"/>
            </a:lvl2pPr>
            <a:lvl3pPr marL="342900" indent="0" algn="ctr">
              <a:buNone/>
              <a:defRPr sz="700"/>
            </a:lvl3pPr>
            <a:lvl4pPr marL="514350" indent="0" algn="ctr">
              <a:buNone/>
              <a:defRPr sz="600"/>
            </a:lvl4pPr>
            <a:lvl5pPr marL="685800" indent="0" algn="ctr">
              <a:buNone/>
              <a:defRPr sz="600"/>
            </a:lvl5pPr>
            <a:lvl6pPr marL="857250" indent="0" algn="ctr">
              <a:buNone/>
              <a:defRPr sz="600"/>
            </a:lvl6pPr>
            <a:lvl7pPr marL="1028700" indent="0" algn="ctr">
              <a:buNone/>
              <a:defRPr sz="600"/>
            </a:lvl7pPr>
            <a:lvl8pPr marL="1200150" indent="0" algn="ctr">
              <a:buNone/>
              <a:defRPr sz="600"/>
            </a:lvl8pPr>
            <a:lvl9pPr marL="1371600" indent="0" algn="ctr">
              <a:buNone/>
              <a:defRPr sz="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lvl1pPr>
              <a:defRPr>
                <a:solidFill>
                  <a:schemeClr val="bg1"/>
                </a:solidFill>
              </a:defRPr>
            </a:lvl1pPr>
          </a:lstStyle>
          <a:p>
            <a:fld id="{8B62E480-DCCF-CF42-881B-B9C5369F70DD}" type="datetime4">
              <a:rPr lang="en-GB" smtClean="0"/>
              <a:t>07 August 2020</a:t>
            </a:fld>
            <a:endParaRPr lang="en-GB"/>
          </a:p>
        </p:txBody>
      </p:sp>
      <p:cxnSp>
        <p:nvCxnSpPr>
          <p:cNvPr id="11" name="Straight Connector 10"/>
          <p:cNvCxnSpPr/>
          <p:nvPr userDrawn="1"/>
        </p:nvCxnSpPr>
        <p:spPr>
          <a:xfrm>
            <a:off x="953100" y="281025"/>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10913"/>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2837691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ption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E6A6A1E-5AA8-0C47-9E13-36C75F7BA1F3}" type="datetime4">
              <a:rPr lang="en-GB" smtClean="0"/>
              <a:t>07 August 2020</a:t>
            </a:fld>
            <a:endParaRPr lang="en-GB" dirty="0"/>
          </a:p>
        </p:txBody>
      </p:sp>
      <p:sp>
        <p:nvSpPr>
          <p:cNvPr id="9" name="Text Placeholder 8"/>
          <p:cNvSpPr>
            <a:spLocks noGrp="1"/>
          </p:cNvSpPr>
          <p:nvPr>
            <p:ph type="body" sz="quarter" idx="14" hasCustomPrompt="1"/>
          </p:nvPr>
        </p:nvSpPr>
        <p:spPr>
          <a:xfrm>
            <a:off x="6003657" y="491729"/>
            <a:ext cx="2197964" cy="1493358"/>
          </a:xfrm>
        </p:spPr>
        <p:txBody>
          <a:bodyPr anchor="b" anchorCtr="0"/>
          <a:lstStyle>
            <a:lvl2pPr>
              <a:buClr>
                <a:srgbClr val="333333"/>
              </a:buClr>
              <a:defRPr/>
            </a:lvl2pPr>
          </a:lstStyle>
          <a:p>
            <a:pPr lvl="0"/>
            <a:r>
              <a:rPr lang="en-GB" dirty="0"/>
              <a:t>Click to edit Master Second level</a:t>
            </a:r>
          </a:p>
          <a:p>
            <a:pPr lvl="2"/>
            <a:r>
              <a:rPr lang="en-GB" dirty="0"/>
              <a:t>Third level</a:t>
            </a:r>
          </a:p>
          <a:p>
            <a:pPr lvl="3"/>
            <a:r>
              <a:rPr lang="en-GB" dirty="0"/>
              <a:t>Fourth level</a:t>
            </a:r>
          </a:p>
          <a:p>
            <a:pPr lvl="4"/>
            <a:r>
              <a:rPr lang="en-GB" dirty="0"/>
              <a:t>Fifth level</a:t>
            </a:r>
          </a:p>
        </p:txBody>
      </p:sp>
      <p:sp>
        <p:nvSpPr>
          <p:cNvPr id="13" name="Picture Placeholder 5"/>
          <p:cNvSpPr>
            <a:spLocks noGrp="1"/>
          </p:cNvSpPr>
          <p:nvPr>
            <p:ph type="pic" sz="quarter" idx="19"/>
          </p:nvPr>
        </p:nvSpPr>
        <p:spPr>
          <a:xfrm>
            <a:off x="6003657" y="2343747"/>
            <a:ext cx="2197964" cy="2113953"/>
          </a:xfrm>
          <a:solidFill>
            <a:schemeClr val="bg1">
              <a:lumMod val="85000"/>
            </a:schemeClr>
          </a:solidFill>
        </p:spPr>
        <p:txBody>
          <a:bodyPr/>
          <a:lstStyle/>
          <a:p>
            <a:r>
              <a:rPr lang="en-US"/>
              <a:t>Click icon to add picture</a:t>
            </a:r>
            <a:endParaRPr lang="en-GB" dirty="0"/>
          </a:p>
        </p:txBody>
      </p:sp>
      <p:sp>
        <p:nvSpPr>
          <p:cNvPr id="14" name="Picture Placeholder 5"/>
          <p:cNvSpPr>
            <a:spLocks noGrp="1"/>
          </p:cNvSpPr>
          <p:nvPr>
            <p:ph type="pic" sz="quarter" idx="20"/>
          </p:nvPr>
        </p:nvSpPr>
        <p:spPr>
          <a:xfrm>
            <a:off x="954286" y="491729"/>
            <a:ext cx="2273703" cy="4003676"/>
          </a:xfrm>
          <a:solidFill>
            <a:schemeClr val="bg1">
              <a:lumMod val="85000"/>
            </a:schemeClr>
          </a:solidFill>
        </p:spPr>
        <p:txBody>
          <a:bodyPr/>
          <a:lstStyle/>
          <a:p>
            <a:r>
              <a:rPr lang="en-US"/>
              <a:t>Click icon to add picture</a:t>
            </a:r>
            <a:endParaRPr lang="en-GB"/>
          </a:p>
        </p:txBody>
      </p:sp>
      <p:sp>
        <p:nvSpPr>
          <p:cNvPr id="15" name="Picture Placeholder 5"/>
          <p:cNvSpPr>
            <a:spLocks noGrp="1"/>
          </p:cNvSpPr>
          <p:nvPr>
            <p:ph type="pic" sz="quarter" idx="21"/>
          </p:nvPr>
        </p:nvSpPr>
        <p:spPr>
          <a:xfrm>
            <a:off x="3547241" y="491729"/>
            <a:ext cx="2172260" cy="4003676"/>
          </a:xfrm>
          <a:solidFill>
            <a:schemeClr val="bg1">
              <a:lumMod val="85000"/>
            </a:schemeClr>
          </a:solidFill>
        </p:spPr>
        <p:txBody>
          <a:bodyPr/>
          <a:lstStyle/>
          <a:p>
            <a:r>
              <a:rPr lang="en-US"/>
              <a:t>Click icon to add picture</a:t>
            </a: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1" name="Straight Connector 10"/>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285127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tion 6">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E3D50E0-16BE-A644-B408-4AAD7A3B51B1}" type="datetime4">
              <a:rPr lang="en-GB" smtClean="0"/>
              <a:t>07 August 2020</a:t>
            </a:fld>
            <a:endParaRPr lang="en-GB" dirty="0"/>
          </a:p>
        </p:txBody>
      </p:sp>
      <p:sp>
        <p:nvSpPr>
          <p:cNvPr id="9" name="Text Placeholder 8"/>
          <p:cNvSpPr>
            <a:spLocks noGrp="1"/>
          </p:cNvSpPr>
          <p:nvPr>
            <p:ph type="body" sz="quarter" idx="14"/>
          </p:nvPr>
        </p:nvSpPr>
        <p:spPr>
          <a:xfrm>
            <a:off x="6559650" y="485776"/>
            <a:ext cx="1630659" cy="3984624"/>
          </a:xfrm>
        </p:spPr>
        <p:txBody>
          <a:bodyPr anchor="b" anchorCtr="0"/>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Picture Placeholder 5"/>
          <p:cNvSpPr>
            <a:spLocks noGrp="1"/>
          </p:cNvSpPr>
          <p:nvPr>
            <p:ph type="pic" sz="quarter" idx="15"/>
          </p:nvPr>
        </p:nvSpPr>
        <p:spPr>
          <a:xfrm>
            <a:off x="3755700" y="485776"/>
            <a:ext cx="2562300" cy="3984624"/>
          </a:xfrm>
          <a:solidFill>
            <a:schemeClr val="bg1">
              <a:lumMod val="85000"/>
            </a:schemeClr>
          </a:solidFill>
        </p:spPr>
        <p:txBody>
          <a:bodyPr/>
          <a:lstStyle/>
          <a:p>
            <a:r>
              <a:rPr lang="en-US"/>
              <a:t>Click icon to add picture</a:t>
            </a:r>
            <a:endParaRPr lang="en-GB"/>
          </a:p>
        </p:txBody>
      </p:sp>
      <p:sp>
        <p:nvSpPr>
          <p:cNvPr id="10" name="Picture Placeholder 5"/>
          <p:cNvSpPr>
            <a:spLocks noGrp="1"/>
          </p:cNvSpPr>
          <p:nvPr>
            <p:ph type="pic" sz="quarter" idx="16"/>
          </p:nvPr>
        </p:nvSpPr>
        <p:spPr>
          <a:xfrm>
            <a:off x="953690" y="485776"/>
            <a:ext cx="2453954" cy="3984624"/>
          </a:xfrm>
          <a:solidFill>
            <a:schemeClr val="bg1">
              <a:lumMod val="85000"/>
            </a:schemeClr>
          </a:solidFill>
        </p:spPr>
        <p:txBody>
          <a:bodyPr/>
          <a:lstStyle/>
          <a:p>
            <a:r>
              <a:rPr lang="en-US"/>
              <a:t>Click icon to add picture</a:t>
            </a:r>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1" name="Straight Connector 10"/>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69317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19CC81-D9D8-0046-9DC7-BDB443B80B02}" type="datetime4">
              <a:rPr lang="en-GB" smtClean="0"/>
              <a:t>07 August 2020</a:t>
            </a:fld>
            <a:endParaRPr lang="en-GB" dirty="0"/>
          </a:p>
        </p:txBody>
      </p:sp>
      <p:sp>
        <p:nvSpPr>
          <p:cNvPr id="7" name="Picture Placeholder 6"/>
          <p:cNvSpPr>
            <a:spLocks noGrp="1"/>
          </p:cNvSpPr>
          <p:nvPr>
            <p:ph type="pic" sz="quarter" idx="13"/>
          </p:nvPr>
        </p:nvSpPr>
        <p:spPr>
          <a:xfrm>
            <a:off x="953691" y="482204"/>
            <a:ext cx="3500550" cy="3975496"/>
          </a:xfrm>
          <a:solidFill>
            <a:schemeClr val="bg1">
              <a:lumMod val="85000"/>
            </a:schemeClr>
          </a:solidFill>
        </p:spPr>
        <p:txBody>
          <a:bodyPr/>
          <a:lstStyle/>
          <a:p>
            <a:r>
              <a:rPr lang="en-US"/>
              <a:t>Click icon to add picture</a:t>
            </a:r>
            <a:endParaRPr lang="en-GB"/>
          </a:p>
        </p:txBody>
      </p:sp>
      <p:sp>
        <p:nvSpPr>
          <p:cNvPr id="8" name="Picture Placeholder 6"/>
          <p:cNvSpPr>
            <a:spLocks noGrp="1"/>
          </p:cNvSpPr>
          <p:nvPr>
            <p:ph type="pic" sz="quarter" idx="14"/>
          </p:nvPr>
        </p:nvSpPr>
        <p:spPr>
          <a:xfrm>
            <a:off x="4682219" y="482204"/>
            <a:ext cx="3500550" cy="3975496"/>
          </a:xfrm>
          <a:solidFill>
            <a:schemeClr val="bg1">
              <a:lumMod val="85000"/>
            </a:schemeClr>
          </a:solidFill>
        </p:spPr>
        <p:txBody>
          <a:bodyPr/>
          <a:lstStyle/>
          <a:p>
            <a:r>
              <a:rPr lang="en-US"/>
              <a:t>Click icon to add picture</a:t>
            </a:r>
            <a:endParaRPr lang="en-GB"/>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0" name="Straight Connector 9"/>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13351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6BB75B-8A39-2B4E-829E-BB4147F33FB6}" type="datetime4">
              <a:rPr lang="en-GB" smtClean="0"/>
              <a:t>07 August 2020</a:t>
            </a:fld>
            <a:endParaRPr lang="en-GB" dirty="0"/>
          </a:p>
        </p:txBody>
      </p:sp>
      <p:sp>
        <p:nvSpPr>
          <p:cNvPr id="8" name="Picture Placeholder 6"/>
          <p:cNvSpPr>
            <a:spLocks noGrp="1"/>
          </p:cNvSpPr>
          <p:nvPr>
            <p:ph type="pic" sz="quarter" idx="14"/>
          </p:nvPr>
        </p:nvSpPr>
        <p:spPr>
          <a:xfrm>
            <a:off x="3441150" y="482601"/>
            <a:ext cx="4749159" cy="4000499"/>
          </a:xfrm>
          <a:solidFill>
            <a:schemeClr val="bg1">
              <a:lumMod val="85000"/>
            </a:schemeClr>
          </a:solidFill>
        </p:spPr>
        <p:txBody>
          <a:bodyPr/>
          <a:lstStyle/>
          <a:p>
            <a:r>
              <a:rPr lang="en-US"/>
              <a:t>Click icon to add picture</a:t>
            </a:r>
            <a:endParaRPr lang="en-GB"/>
          </a:p>
        </p:txBody>
      </p:sp>
      <p:sp>
        <p:nvSpPr>
          <p:cNvPr id="9" name="Picture Placeholder 6"/>
          <p:cNvSpPr>
            <a:spLocks noGrp="1"/>
          </p:cNvSpPr>
          <p:nvPr>
            <p:ph type="pic" sz="quarter" idx="15"/>
          </p:nvPr>
        </p:nvSpPr>
        <p:spPr>
          <a:xfrm>
            <a:off x="953691" y="482601"/>
            <a:ext cx="2247750" cy="4000499"/>
          </a:xfrm>
          <a:solidFill>
            <a:schemeClr val="bg1">
              <a:lumMod val="85000"/>
            </a:schemeClr>
          </a:solidFill>
        </p:spPr>
        <p:txBody>
          <a:bodyPr/>
          <a:lstStyle/>
          <a:p>
            <a:r>
              <a:rPr lang="en-US"/>
              <a:t>Click icon to add picture</a:t>
            </a:r>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0" name="Straight Connector 9"/>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6474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B9D519F-7045-DA45-A1B5-809904BB7E48}" type="datetime4">
              <a:rPr lang="en-GB" smtClean="0"/>
              <a:t>07 August 2020</a:t>
            </a:fld>
            <a:endParaRPr lang="en-GB" dirty="0"/>
          </a:p>
        </p:txBody>
      </p:sp>
      <p:sp>
        <p:nvSpPr>
          <p:cNvPr id="8" name="Picture Placeholder 6"/>
          <p:cNvSpPr>
            <a:spLocks noGrp="1"/>
          </p:cNvSpPr>
          <p:nvPr>
            <p:ph type="pic" sz="quarter" idx="14"/>
          </p:nvPr>
        </p:nvSpPr>
        <p:spPr>
          <a:xfrm>
            <a:off x="953691" y="482601"/>
            <a:ext cx="4818459" cy="4000499"/>
          </a:xfrm>
          <a:solidFill>
            <a:schemeClr val="bg1">
              <a:lumMod val="85000"/>
            </a:schemeClr>
          </a:solidFill>
        </p:spPr>
        <p:txBody>
          <a:bodyPr/>
          <a:lstStyle/>
          <a:p>
            <a:r>
              <a:rPr lang="en-US"/>
              <a:t>Click icon to add picture</a:t>
            </a:r>
            <a:endParaRPr lang="en-GB"/>
          </a:p>
        </p:txBody>
      </p:sp>
      <p:sp>
        <p:nvSpPr>
          <p:cNvPr id="9" name="Picture Placeholder 6"/>
          <p:cNvSpPr>
            <a:spLocks noGrp="1"/>
          </p:cNvSpPr>
          <p:nvPr>
            <p:ph type="pic" sz="quarter" idx="15"/>
          </p:nvPr>
        </p:nvSpPr>
        <p:spPr>
          <a:xfrm>
            <a:off x="6029325" y="482601"/>
            <a:ext cx="2172296" cy="4000499"/>
          </a:xfrm>
          <a:solidFill>
            <a:schemeClr val="bg1">
              <a:lumMod val="85000"/>
            </a:schemeClr>
          </a:solidFill>
        </p:spPr>
        <p:txBody>
          <a:bodyPr/>
          <a:lstStyle/>
          <a:p>
            <a:r>
              <a:rPr lang="en-US"/>
              <a:t>Click icon to add picture</a:t>
            </a:r>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0" name="Straight Connector 9"/>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3217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861336-7DCB-B14C-9226-AE079C36C436}" type="datetime4">
              <a:rPr lang="en-GB" smtClean="0"/>
              <a:t>07 August 2020</a:t>
            </a:fld>
            <a:endParaRPr lang="en-GB" dirty="0"/>
          </a:p>
        </p:txBody>
      </p:sp>
      <p:sp>
        <p:nvSpPr>
          <p:cNvPr id="7" name="Picture Placeholder 6"/>
          <p:cNvSpPr>
            <a:spLocks noGrp="1"/>
          </p:cNvSpPr>
          <p:nvPr>
            <p:ph type="pic" sz="quarter" idx="13"/>
          </p:nvPr>
        </p:nvSpPr>
        <p:spPr>
          <a:xfrm>
            <a:off x="5944050" y="481013"/>
            <a:ext cx="2247750" cy="3963987"/>
          </a:xfrm>
          <a:solidFill>
            <a:schemeClr val="bg1">
              <a:lumMod val="85000"/>
            </a:schemeClr>
          </a:solidFill>
        </p:spPr>
        <p:txBody>
          <a:bodyPr/>
          <a:lstStyle/>
          <a:p>
            <a:r>
              <a:rPr lang="en-US"/>
              <a:t>Click icon to add picture</a:t>
            </a:r>
            <a:endParaRPr lang="en-GB"/>
          </a:p>
        </p:txBody>
      </p:sp>
      <p:sp>
        <p:nvSpPr>
          <p:cNvPr id="8" name="Picture Placeholder 6"/>
          <p:cNvSpPr>
            <a:spLocks noGrp="1"/>
          </p:cNvSpPr>
          <p:nvPr>
            <p:ph type="pic" sz="quarter" idx="14"/>
          </p:nvPr>
        </p:nvSpPr>
        <p:spPr>
          <a:xfrm>
            <a:off x="953691" y="481013"/>
            <a:ext cx="2247750" cy="3963987"/>
          </a:xfrm>
          <a:solidFill>
            <a:schemeClr val="bg1">
              <a:lumMod val="85000"/>
            </a:schemeClr>
          </a:solidFill>
        </p:spPr>
        <p:txBody>
          <a:bodyPr/>
          <a:lstStyle/>
          <a:p>
            <a:r>
              <a:rPr lang="en-US"/>
              <a:t>Click icon to add picture</a:t>
            </a:r>
            <a:endParaRPr lang="en-GB"/>
          </a:p>
        </p:txBody>
      </p:sp>
      <p:sp>
        <p:nvSpPr>
          <p:cNvPr id="9" name="Picture Placeholder 6"/>
          <p:cNvSpPr>
            <a:spLocks noGrp="1"/>
          </p:cNvSpPr>
          <p:nvPr>
            <p:ph type="pic" sz="quarter" idx="15"/>
          </p:nvPr>
        </p:nvSpPr>
        <p:spPr>
          <a:xfrm>
            <a:off x="3441150" y="481013"/>
            <a:ext cx="2247750" cy="3963987"/>
          </a:xfrm>
          <a:solidFill>
            <a:schemeClr val="bg1">
              <a:lumMod val="85000"/>
            </a:schemeClr>
          </a:solidFill>
        </p:spPr>
        <p:txBody>
          <a:bodyPr/>
          <a:lstStyle/>
          <a:p>
            <a:r>
              <a:rPr lang="en-US"/>
              <a:t>Click icon to add picture</a:t>
            </a: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1" name="Straight Connector 10"/>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196257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5">
    <p:spTree>
      <p:nvGrpSpPr>
        <p:cNvPr id="1" name=""/>
        <p:cNvGrpSpPr/>
        <p:nvPr/>
      </p:nvGrpSpPr>
      <p:grpSpPr>
        <a:xfrm>
          <a:off x="0" y="0"/>
          <a:ext cx="0" cy="0"/>
          <a:chOff x="0" y="0"/>
          <a:chExt cx="0" cy="0"/>
        </a:xfrm>
      </p:grpSpPr>
      <p:sp>
        <p:nvSpPr>
          <p:cNvPr id="8" name="Picture Placeholder 6"/>
          <p:cNvSpPr>
            <a:spLocks noGrp="1"/>
          </p:cNvSpPr>
          <p:nvPr>
            <p:ph type="pic" sz="quarter" idx="14"/>
          </p:nvPr>
        </p:nvSpPr>
        <p:spPr>
          <a:xfrm>
            <a:off x="953691" y="484189"/>
            <a:ext cx="7236619" cy="3948111"/>
          </a:xfrm>
          <a:solidFill>
            <a:schemeClr val="bg1">
              <a:lumMod val="85000"/>
            </a:schemeClr>
          </a:solidFill>
        </p:spPr>
        <p:txBody>
          <a:bodyPr/>
          <a:lstStyle/>
          <a:p>
            <a:r>
              <a:rPr lang="en-US"/>
              <a:t>Click icon to add picture</a:t>
            </a:r>
            <a:endParaRPr lang="en-GB"/>
          </a:p>
        </p:txBody>
      </p:sp>
      <p:sp>
        <p:nvSpPr>
          <p:cNvPr id="3" name="Date Placeholder 2"/>
          <p:cNvSpPr>
            <a:spLocks noGrp="1"/>
          </p:cNvSpPr>
          <p:nvPr>
            <p:ph type="dt" sz="half" idx="10"/>
          </p:nvPr>
        </p:nvSpPr>
        <p:spPr/>
        <p:txBody>
          <a:bodyPr/>
          <a:lstStyle/>
          <a:p>
            <a:fld id="{96BD5A61-8474-1D43-A8B9-E355C1767F91}" type="datetime4">
              <a:rPr lang="en-GB" smtClean="0"/>
              <a:t>07 August 2020</a:t>
            </a:fld>
            <a:endParaRPr lang="en-GB"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7" name="Straight Connector 6"/>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9384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eaker Red">
    <p:bg>
      <p:bgPr>
        <a:solidFill>
          <a:schemeClr val="tx2"/>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67C82329-E959-3B4F-B5D6-E35FDDB43CC2}" type="datetime4">
              <a:rPr lang="en-GB" smtClean="0"/>
              <a:t>07 August 2020</a:t>
            </a:fld>
            <a:endParaRPr lang="en-GB" dirty="0"/>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953690" y="1078238"/>
            <a:ext cx="7247930" cy="1126800"/>
          </a:xfrm>
        </p:spPr>
        <p:txBody>
          <a:bodyPr/>
          <a:lstStyle>
            <a:lvl1pPr>
              <a:lnSpc>
                <a:spcPts val="3375"/>
              </a:lnSpc>
              <a:defRPr sz="3400">
                <a:solidFill>
                  <a:schemeClr val="bg1"/>
                </a:solidFill>
              </a:defRPr>
            </a:lvl1pPr>
          </a:lstStyle>
          <a:p>
            <a:r>
              <a:rPr lang="en-US"/>
              <a:t>Click to edit Master title style</a:t>
            </a:r>
            <a:endParaRPr lang="en-GB" dirty="0"/>
          </a:p>
        </p:txBody>
      </p: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9353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eaker Grey">
    <p:bg>
      <p:bgRef idx="1001">
        <a:schemeClr val="bg2"/>
      </p:bgRef>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665E0BB9-E525-8341-A7B9-92FC8691878D}" type="datetime4">
              <a:rPr lang="en-GB" smtClean="0"/>
              <a:t>07 August 2020</a:t>
            </a:fld>
            <a:endParaRPr lang="en-GB" dirty="0"/>
          </a:p>
        </p:txBody>
      </p:sp>
      <p:cxnSp>
        <p:nvCxnSpPr>
          <p:cNvPr id="11" name="Straight Connector 10"/>
          <p:cNvCxnSpPr/>
          <p:nvPr userDrawn="1"/>
        </p:nvCxnSpPr>
        <p:spPr>
          <a:xfrm>
            <a:off x="953100" y="285788"/>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10913"/>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953690" y="1078238"/>
            <a:ext cx="7247930" cy="1126800"/>
          </a:xfrm>
        </p:spPr>
        <p:txBody>
          <a:bodyPr/>
          <a:lstStyle>
            <a:lvl1pPr>
              <a:lnSpc>
                <a:spcPts val="3375"/>
              </a:lnSpc>
              <a:defRPr sz="3400">
                <a:solidFill>
                  <a:schemeClr val="bg1"/>
                </a:solidFill>
              </a:defRPr>
            </a:lvl1pPr>
          </a:lstStyle>
          <a:p>
            <a:r>
              <a:rPr lang="en-US"/>
              <a:t>Click to edit Master title style</a:t>
            </a:r>
            <a:endParaRPr lang="en-GB" dirty="0"/>
          </a:p>
        </p:txBody>
      </p: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3780129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eaker Purple">
    <p:bg>
      <p:bgPr>
        <a:solidFill>
          <a:schemeClr val="accent6"/>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AC915132-C28D-0743-95AA-D2825640C68C}" type="datetime4">
              <a:rPr lang="en-GB" smtClean="0"/>
              <a:t>07 August 2020</a:t>
            </a:fld>
            <a:endParaRPr lang="en-GB" dirty="0"/>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953690" y="1078238"/>
            <a:ext cx="7247930" cy="1126800"/>
          </a:xfrm>
        </p:spPr>
        <p:txBody>
          <a:bodyPr/>
          <a:lstStyle>
            <a:lvl1pPr>
              <a:lnSpc>
                <a:spcPts val="3375"/>
              </a:lnSpc>
              <a:defRPr sz="3400">
                <a:solidFill>
                  <a:schemeClr val="bg1"/>
                </a:solidFill>
              </a:defRPr>
            </a:lvl1pPr>
          </a:lstStyle>
          <a:p>
            <a:r>
              <a:rPr lang="en-US"/>
              <a:t>Click to edit Master title style</a:t>
            </a:r>
            <a:endParaRPr lang="en-GB" dirty="0"/>
          </a:p>
        </p:txBody>
      </p: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696809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p:bg>
      <p:bgRef idx="1001">
        <a:schemeClr val="bg2"/>
      </p:bgRef>
    </p:bg>
    <p:spTree>
      <p:nvGrpSpPr>
        <p:cNvPr id="1" name=""/>
        <p:cNvGrpSpPr/>
        <p:nvPr/>
      </p:nvGrpSpPr>
      <p:grpSpPr>
        <a:xfrm>
          <a:off x="0" y="0"/>
          <a:ext cx="0" cy="0"/>
          <a:chOff x="0" y="0"/>
          <a:chExt cx="0" cy="0"/>
        </a:xfrm>
      </p:grpSpPr>
      <p:pic>
        <p:nvPicPr>
          <p:cNvPr id="14" name="Picture 13"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2" name="Title 1"/>
          <p:cNvSpPr>
            <a:spLocks noGrp="1"/>
          </p:cNvSpPr>
          <p:nvPr>
            <p:ph type="title"/>
          </p:nvPr>
        </p:nvSpPr>
        <p:spPr>
          <a:xfrm>
            <a:off x="945000" y="591051"/>
            <a:ext cx="7236619" cy="754753"/>
          </a:xfrm>
        </p:spPr>
        <p:txBody>
          <a:bodyPr/>
          <a:lstStyle>
            <a:lvl1pPr>
              <a:defRPr>
                <a:solidFill>
                  <a:schemeClr val="bg1"/>
                </a:solidFill>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lvl1pPr>
              <a:defRPr>
                <a:solidFill>
                  <a:schemeClr val="bg1"/>
                </a:solidFill>
              </a:defRPr>
            </a:lvl1pPr>
          </a:lstStyle>
          <a:p>
            <a:fld id="{B14BA664-87AA-9C4A-ADC2-763D4F152A14}" type="datetime4">
              <a:rPr lang="en-GB" smtClean="0"/>
              <a:t>07 August 2020</a:t>
            </a:fld>
            <a:endParaRPr lang="en-GB" dirty="0"/>
          </a:p>
        </p:txBody>
      </p:sp>
      <p:sp>
        <p:nvSpPr>
          <p:cNvPr id="12" name="Content Placeholder 2"/>
          <p:cNvSpPr>
            <a:spLocks noGrp="1"/>
          </p:cNvSpPr>
          <p:nvPr>
            <p:ph sz="half" idx="1"/>
          </p:nvPr>
        </p:nvSpPr>
        <p:spPr>
          <a:xfrm>
            <a:off x="953690" y="1352947"/>
            <a:ext cx="3500550" cy="3076177"/>
          </a:xfrm>
        </p:spPr>
        <p:txBody>
          <a:bodyPr/>
          <a:lstStyle>
            <a:lvl1pPr>
              <a:spcAft>
                <a:spcPts val="1350"/>
              </a:spcAft>
              <a:tabLst>
                <a:tab pos="300038" algn="l"/>
              </a:tabLst>
              <a:defRPr sz="1500">
                <a:solidFill>
                  <a:schemeClr val="bg1"/>
                </a:solidFill>
              </a:defRPr>
            </a:lvl1pPr>
            <a:lvl2pPr marL="0" indent="0">
              <a:lnSpc>
                <a:spcPts val="1688"/>
              </a:lnSpc>
              <a:spcAft>
                <a:spcPts val="675"/>
              </a:spcAft>
              <a:buClr>
                <a:schemeClr val="bg1"/>
              </a:buClr>
              <a:buFont typeface="+mj-lt"/>
              <a:buNone/>
              <a:tabLst>
                <a:tab pos="200025" algn="l"/>
              </a:tabLst>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13" name="Content Placeholder 3"/>
          <p:cNvSpPr>
            <a:spLocks noGrp="1"/>
          </p:cNvSpPr>
          <p:nvPr>
            <p:ph sz="half" idx="2"/>
          </p:nvPr>
        </p:nvSpPr>
        <p:spPr>
          <a:xfrm>
            <a:off x="4686300" y="1352947"/>
            <a:ext cx="3500550" cy="3076178"/>
          </a:xfrm>
        </p:spPr>
        <p:txBody>
          <a:bodyPr/>
          <a:lstStyle>
            <a:lvl1pPr>
              <a:spcAft>
                <a:spcPts val="1350"/>
              </a:spcAft>
              <a:tabLst>
                <a:tab pos="300038" algn="l"/>
              </a:tabLst>
              <a:defRPr sz="1500">
                <a:solidFill>
                  <a:schemeClr val="bg1"/>
                </a:solidFill>
              </a:defRPr>
            </a:lvl1pPr>
            <a:lvl2pPr marL="0" indent="0">
              <a:lnSpc>
                <a:spcPts val="1688"/>
              </a:lnSpc>
              <a:spcAft>
                <a:spcPts val="675"/>
              </a:spcAft>
              <a:buClr>
                <a:schemeClr val="bg1"/>
              </a:buClr>
              <a:buFont typeface="+mj-lt"/>
              <a:buNone/>
              <a:tabLst>
                <a:tab pos="200025" algn="l"/>
              </a:tabLst>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cxnSp>
        <p:nvCxnSpPr>
          <p:cNvPr id="17" name="Straight Connector 16"/>
          <p:cNvCxnSpPr/>
          <p:nvPr userDrawn="1"/>
        </p:nvCxnSpPr>
        <p:spPr>
          <a:xfrm>
            <a:off x="953100" y="281025"/>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15675"/>
            <a:ext cx="891542" cy="182880"/>
          </a:xfrm>
          <a:prstGeom prst="rect">
            <a:avLst/>
          </a:prstGeom>
          <a:ln>
            <a:noFill/>
          </a:ln>
        </p:spPr>
      </p:pic>
      <p:cxnSp>
        <p:nvCxnSpPr>
          <p:cNvPr id="19" name="Straight Connector 18"/>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874295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Blue">
    <p:bg>
      <p:bgPr>
        <a:solidFill>
          <a:schemeClr val="accent5"/>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D5663D1B-B3E8-374A-9962-FF408B412CF7}" type="datetime4">
              <a:rPr lang="en-GB" smtClean="0"/>
              <a:t>07 August 2020</a:t>
            </a:fld>
            <a:endParaRPr lang="en-GB" dirty="0"/>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p:cNvSpPr>
            <a:spLocks noGrp="1"/>
          </p:cNvSpPr>
          <p:nvPr>
            <p:ph type="title"/>
          </p:nvPr>
        </p:nvSpPr>
        <p:spPr>
          <a:xfrm>
            <a:off x="953690" y="1078238"/>
            <a:ext cx="7247930" cy="1126800"/>
          </a:xfrm>
        </p:spPr>
        <p:txBody>
          <a:bodyPr/>
          <a:lstStyle>
            <a:lvl1pPr>
              <a:lnSpc>
                <a:spcPts val="3375"/>
              </a:lnSpc>
              <a:defRPr sz="3400">
                <a:solidFill>
                  <a:schemeClr val="bg1"/>
                </a:solidFill>
              </a:defRPr>
            </a:lvl1pPr>
          </a:lstStyle>
          <a:p>
            <a:r>
              <a:rPr lang="en-US"/>
              <a:t>Click to edit Master title style</a:t>
            </a:r>
            <a:endParaRPr lang="en-GB" dirty="0"/>
          </a:p>
        </p:txBody>
      </p: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404438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Green">
    <p:bg>
      <p:bgPr>
        <a:solidFill>
          <a:schemeClr val="accent4"/>
        </a:solidFill>
        <a:effectLst/>
      </p:bgPr>
    </p:bg>
    <p:spTree>
      <p:nvGrpSpPr>
        <p:cNvPr id="1" name=""/>
        <p:cNvGrpSpPr/>
        <p:nvPr/>
      </p:nvGrpSpPr>
      <p:grpSpPr>
        <a:xfrm>
          <a:off x="0" y="0"/>
          <a:ext cx="0" cy="0"/>
          <a:chOff x="0" y="0"/>
          <a:chExt cx="0" cy="0"/>
        </a:xfrm>
      </p:grpSpPr>
      <p:pic>
        <p:nvPicPr>
          <p:cNvPr id="16" name="Picture 15" descr="PP_Pattern_White_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2" name="Title 1"/>
          <p:cNvSpPr>
            <a:spLocks noGrp="1"/>
          </p:cNvSpPr>
          <p:nvPr>
            <p:ph type="title"/>
          </p:nvPr>
        </p:nvSpPr>
        <p:spPr>
          <a:xfrm>
            <a:off x="953690" y="1078238"/>
            <a:ext cx="7247930" cy="1126800"/>
          </a:xfrm>
        </p:spPr>
        <p:txBody>
          <a:bodyPr/>
          <a:lstStyle>
            <a:lvl1pPr>
              <a:lnSpc>
                <a:spcPts val="3375"/>
              </a:lnSpc>
              <a:defRPr sz="3400">
                <a:solidFill>
                  <a:schemeClr val="bg1"/>
                </a:solidFill>
              </a:defRPr>
            </a:lvl1pPr>
          </a:lstStyle>
          <a:p>
            <a:r>
              <a:rPr lang="en-US"/>
              <a:t>Click to edit Master title style</a:t>
            </a:r>
            <a:endParaRPr lang="en-GB" dirty="0"/>
          </a:p>
        </p:txBody>
      </p:sp>
      <p:sp>
        <p:nvSpPr>
          <p:cNvPr id="3" name="Date Placeholder 2"/>
          <p:cNvSpPr>
            <a:spLocks noGrp="1"/>
          </p:cNvSpPr>
          <p:nvPr>
            <p:ph type="dt" sz="half" idx="10"/>
          </p:nvPr>
        </p:nvSpPr>
        <p:spPr/>
        <p:txBody>
          <a:bodyPr/>
          <a:lstStyle>
            <a:lvl1pPr>
              <a:defRPr>
                <a:solidFill>
                  <a:schemeClr val="bg1"/>
                </a:solidFill>
              </a:defRPr>
            </a:lvl1pPr>
          </a:lstStyle>
          <a:p>
            <a:fld id="{6ED7A2FA-4636-9243-9FBB-D56BA306D604}" type="datetime4">
              <a:rPr lang="en-GB" smtClean="0"/>
              <a:t>07 August 2020</a:t>
            </a:fld>
            <a:endParaRPr lang="en-GB" dirty="0"/>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286925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ation Red">
    <p:bg>
      <p:bgPr>
        <a:solidFill>
          <a:schemeClr val="tx2"/>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16A5D1FF-FBE0-7648-B9DF-68ED7C1FE808}" type="datetime4">
              <a:rPr lang="en-GB" smtClean="0"/>
              <a:t>07 August 2020</a:t>
            </a:fld>
            <a:endParaRPr lang="en-GB" dirty="0"/>
          </a:p>
        </p:txBody>
      </p:sp>
      <p:sp>
        <p:nvSpPr>
          <p:cNvPr id="10" name="Text Placeholder 9"/>
          <p:cNvSpPr>
            <a:spLocks noGrp="1"/>
          </p:cNvSpPr>
          <p:nvPr>
            <p:ph type="body" sz="quarter" idx="13"/>
          </p:nvPr>
        </p:nvSpPr>
        <p:spPr>
          <a:xfrm>
            <a:off x="953100" y="1082278"/>
            <a:ext cx="6459731" cy="3156942"/>
          </a:xfrm>
        </p:spPr>
        <p:txBody>
          <a:bodyPr/>
          <a:lstStyle>
            <a:lvl1pPr>
              <a:lnSpc>
                <a:spcPts val="3375"/>
              </a:lnSpc>
              <a:defRPr sz="3400">
                <a:solidFill>
                  <a:schemeClr val="bg1"/>
                </a:solidFill>
              </a:defRPr>
            </a:lvl1pPr>
            <a:lvl2pPr marL="0" indent="0">
              <a:lnSpc>
                <a:spcPts val="2400"/>
              </a:lnSpc>
              <a:buNone/>
              <a:defRPr sz="2300">
                <a:solidFill>
                  <a:schemeClr val="bg1"/>
                </a:solidFill>
              </a:defRPr>
            </a:lvl2pPr>
            <a:lvl3pPr>
              <a:defRPr>
                <a:solidFill>
                  <a:schemeClr val="tx2">
                    <a:lumMod val="40000"/>
                    <a:lumOff val="60000"/>
                  </a:schemeClr>
                </a:solidFill>
              </a:defRPr>
            </a:lvl3pPr>
          </a:lstStyle>
          <a:p>
            <a:pPr lvl="0"/>
            <a:r>
              <a:rPr lang="en-US"/>
              <a:t>Click to edit Master text styles</a:t>
            </a:r>
          </a:p>
          <a:p>
            <a:pPr lvl="1"/>
            <a:r>
              <a:rPr lang="en-US"/>
              <a:t>Second level</a:t>
            </a:r>
          </a:p>
          <a:p>
            <a:pPr lvl="2"/>
            <a:r>
              <a:rPr lang="en-US"/>
              <a:t>Third level</a:t>
            </a:r>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4"/>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6650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ation Purple">
    <p:bg>
      <p:bgPr>
        <a:solidFill>
          <a:schemeClr val="accent6"/>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858A35C3-C455-7D4B-B97B-E0DAF9FA238A}" type="datetime4">
              <a:rPr lang="en-GB" smtClean="0"/>
              <a:t>07 August 2020</a:t>
            </a:fld>
            <a:endParaRPr lang="en-GB" dirty="0"/>
          </a:p>
        </p:txBody>
      </p:sp>
      <p:sp>
        <p:nvSpPr>
          <p:cNvPr id="10" name="Text Placeholder 9"/>
          <p:cNvSpPr>
            <a:spLocks noGrp="1"/>
          </p:cNvSpPr>
          <p:nvPr>
            <p:ph type="body" sz="quarter" idx="13"/>
          </p:nvPr>
        </p:nvSpPr>
        <p:spPr>
          <a:xfrm>
            <a:off x="953100" y="1082278"/>
            <a:ext cx="6459731" cy="3156942"/>
          </a:xfrm>
        </p:spPr>
        <p:txBody>
          <a:bodyPr/>
          <a:lstStyle>
            <a:lvl1pPr>
              <a:lnSpc>
                <a:spcPts val="3375"/>
              </a:lnSpc>
              <a:defRPr sz="3400">
                <a:solidFill>
                  <a:schemeClr val="bg1"/>
                </a:solidFill>
              </a:defRPr>
            </a:lvl1pPr>
            <a:lvl2pPr marL="0" indent="0">
              <a:lnSpc>
                <a:spcPts val="2400"/>
              </a:lnSpc>
              <a:buNone/>
              <a:defRPr sz="2300">
                <a:solidFill>
                  <a:schemeClr val="bg1"/>
                </a:solidFill>
              </a:defRPr>
            </a:lvl2pPr>
            <a:lvl3pPr>
              <a:defRPr>
                <a:solidFill>
                  <a:schemeClr val="accent6">
                    <a:lumMod val="40000"/>
                    <a:lumOff val="60000"/>
                  </a:schemeClr>
                </a:solidFill>
              </a:defRPr>
            </a:lvl3pPr>
          </a:lstStyle>
          <a:p>
            <a:pPr lvl="0"/>
            <a:r>
              <a:rPr lang="en-US"/>
              <a:t>Click to edit Master text styles</a:t>
            </a:r>
          </a:p>
          <a:p>
            <a:pPr lvl="1"/>
            <a:r>
              <a:rPr lang="en-US"/>
              <a:t>Second level</a:t>
            </a:r>
          </a:p>
          <a:p>
            <a:pPr lvl="2"/>
            <a:r>
              <a:rPr lang="en-US"/>
              <a:t>Third level</a:t>
            </a:r>
          </a:p>
        </p:txBody>
      </p:sp>
      <p:cxnSp>
        <p:nvCxnSpPr>
          <p:cNvPr id="11" name="Straight Connector 10"/>
          <p:cNvCxnSpPr/>
          <p:nvPr userDrawn="1"/>
        </p:nvCxnSpPr>
        <p:spPr>
          <a:xfrm>
            <a:off x="953100" y="285788"/>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4"/>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294641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ation Blue">
    <p:bg>
      <p:bgPr>
        <a:solidFill>
          <a:schemeClr val="accent5"/>
        </a:solidFill>
        <a:effectLst/>
      </p:bgPr>
    </p:bg>
    <p:spTree>
      <p:nvGrpSpPr>
        <p:cNvPr id="1" name=""/>
        <p:cNvGrpSpPr/>
        <p:nvPr/>
      </p:nvGrpSpPr>
      <p:grpSpPr>
        <a:xfrm>
          <a:off x="0" y="0"/>
          <a:ext cx="0" cy="0"/>
          <a:chOff x="0" y="0"/>
          <a:chExt cx="0" cy="0"/>
        </a:xfrm>
      </p:grpSpPr>
      <p:pic>
        <p:nvPicPr>
          <p:cNvPr id="16" name="Picture 15" descr="PP_Pattern.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77AC66BD-5ED7-D541-A1A5-9C3494A968AB}" type="datetime4">
              <a:rPr lang="en-GB" smtClean="0"/>
              <a:t>07 August 2020</a:t>
            </a:fld>
            <a:endParaRPr lang="en-GB" dirty="0"/>
          </a:p>
        </p:txBody>
      </p:sp>
      <p:sp>
        <p:nvSpPr>
          <p:cNvPr id="10" name="Text Placeholder 9"/>
          <p:cNvSpPr>
            <a:spLocks noGrp="1"/>
          </p:cNvSpPr>
          <p:nvPr>
            <p:ph type="body" sz="quarter" idx="13"/>
          </p:nvPr>
        </p:nvSpPr>
        <p:spPr>
          <a:xfrm>
            <a:off x="953100" y="1082278"/>
            <a:ext cx="6459731" cy="3156942"/>
          </a:xfrm>
        </p:spPr>
        <p:txBody>
          <a:bodyPr/>
          <a:lstStyle>
            <a:lvl1pPr>
              <a:lnSpc>
                <a:spcPts val="3375"/>
              </a:lnSpc>
              <a:defRPr sz="3400">
                <a:solidFill>
                  <a:schemeClr val="bg1"/>
                </a:solidFill>
              </a:defRPr>
            </a:lvl1pPr>
            <a:lvl2pPr marL="0" indent="0">
              <a:lnSpc>
                <a:spcPts val="2400"/>
              </a:lnSpc>
              <a:buNone/>
              <a:defRPr sz="2300">
                <a:solidFill>
                  <a:schemeClr val="bg1"/>
                </a:solidFill>
              </a:defRPr>
            </a:lvl2pPr>
            <a:lvl3pPr>
              <a:defRPr>
                <a:solidFill>
                  <a:schemeClr val="accent5">
                    <a:lumMod val="40000"/>
                    <a:lumOff val="60000"/>
                  </a:schemeClr>
                </a:solidFill>
              </a:defRPr>
            </a:lvl3pPr>
          </a:lstStyle>
          <a:p>
            <a:pPr lvl="0"/>
            <a:r>
              <a:rPr lang="en-US"/>
              <a:t>Click to edit Master text styles</a:t>
            </a:r>
          </a:p>
          <a:p>
            <a:pPr lvl="1"/>
            <a:r>
              <a:rPr lang="en-US"/>
              <a:t>Second level</a:t>
            </a:r>
          </a:p>
          <a:p>
            <a:pPr lvl="2"/>
            <a:r>
              <a:rPr lang="en-US"/>
              <a:t>Third level</a:t>
            </a:r>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4"/>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89565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Green">
    <p:bg>
      <p:bgPr>
        <a:solidFill>
          <a:schemeClr val="accent4"/>
        </a:solidFill>
        <a:effectLst/>
      </p:bgPr>
    </p:bg>
    <p:spTree>
      <p:nvGrpSpPr>
        <p:cNvPr id="1" name=""/>
        <p:cNvGrpSpPr/>
        <p:nvPr/>
      </p:nvGrpSpPr>
      <p:grpSpPr>
        <a:xfrm>
          <a:off x="0" y="0"/>
          <a:ext cx="0" cy="0"/>
          <a:chOff x="0" y="0"/>
          <a:chExt cx="0" cy="0"/>
        </a:xfrm>
      </p:grpSpPr>
      <p:pic>
        <p:nvPicPr>
          <p:cNvPr id="16" name="Picture 15" descr="PP_Pattern_White_20%.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3492" cy="51435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F27E477A-49E2-B448-B515-B12F97B372DF}" type="datetime4">
              <a:rPr lang="en-GB" smtClean="0"/>
              <a:t>07 August 2020</a:t>
            </a:fld>
            <a:endParaRPr lang="en-GB" dirty="0"/>
          </a:p>
        </p:txBody>
      </p:sp>
      <p:sp>
        <p:nvSpPr>
          <p:cNvPr id="10" name="Text Placeholder 9"/>
          <p:cNvSpPr>
            <a:spLocks noGrp="1"/>
          </p:cNvSpPr>
          <p:nvPr>
            <p:ph type="body" sz="quarter" idx="13"/>
          </p:nvPr>
        </p:nvSpPr>
        <p:spPr>
          <a:xfrm>
            <a:off x="953100" y="1082278"/>
            <a:ext cx="6459731" cy="3156942"/>
          </a:xfrm>
        </p:spPr>
        <p:txBody>
          <a:bodyPr/>
          <a:lstStyle>
            <a:lvl1pPr>
              <a:lnSpc>
                <a:spcPts val="3375"/>
              </a:lnSpc>
              <a:defRPr sz="3400">
                <a:solidFill>
                  <a:schemeClr val="bg1"/>
                </a:solidFill>
              </a:defRPr>
            </a:lvl1pPr>
            <a:lvl2pPr marL="0" indent="0">
              <a:lnSpc>
                <a:spcPts val="2400"/>
              </a:lnSpc>
              <a:buNone/>
              <a:defRPr sz="2300">
                <a:solidFill>
                  <a:schemeClr val="bg1"/>
                </a:solidFill>
              </a:defRPr>
            </a:lvl2pPr>
            <a:lvl3pPr>
              <a:defRPr>
                <a:solidFill>
                  <a:schemeClr val="accent4">
                    <a:lumMod val="60000"/>
                    <a:lumOff val="40000"/>
                  </a:schemeClr>
                </a:solidFill>
              </a:defRPr>
            </a:lvl3pPr>
          </a:lstStyle>
          <a:p>
            <a:pPr lvl="0"/>
            <a:r>
              <a:rPr lang="en-US"/>
              <a:t>Click to edit Master text styles</a:t>
            </a:r>
          </a:p>
          <a:p>
            <a:pPr lvl="1"/>
            <a:r>
              <a:rPr lang="en-US"/>
              <a:t>Second level</a:t>
            </a:r>
          </a:p>
          <a:p>
            <a:pPr lvl="2"/>
            <a:r>
              <a:rPr lang="en-US"/>
              <a:t>Third level</a:t>
            </a:r>
          </a:p>
        </p:txBody>
      </p:sp>
      <p:cxnSp>
        <p:nvCxnSpPr>
          <p:cNvPr id="11" name="Straight Connector 10"/>
          <p:cNvCxnSpPr/>
          <p:nvPr userDrawn="1"/>
        </p:nvCxnSpPr>
        <p:spPr>
          <a:xfrm>
            <a:off x="953100" y="29055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100" y="4806150"/>
            <a:ext cx="891542" cy="182880"/>
          </a:xfrm>
          <a:prstGeom prst="rect">
            <a:avLst/>
          </a:prstGeom>
          <a:ln>
            <a:noFill/>
          </a:ln>
        </p:spPr>
      </p:pic>
      <p:cxnSp>
        <p:nvCxnSpPr>
          <p:cNvPr id="13" name="Straight Connector 12"/>
          <p:cNvCxnSpPr/>
          <p:nvPr userDrawn="1"/>
        </p:nvCxnSpPr>
        <p:spPr>
          <a:xfrm>
            <a:off x="953100" y="4671000"/>
            <a:ext cx="7238700" cy="46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rgbClr val="FFFFFF"/>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4"/>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97284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945000" y="581526"/>
            <a:ext cx="7236619" cy="754753"/>
          </a:xfrm>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EDD32D20-5649-9D4E-813E-E3359FC09BFC}" type="datetime4">
              <a:rPr lang="en-GB" smtClean="0"/>
              <a:t>07 August 2020</a:t>
            </a:fld>
            <a:endParaRPr lang="en-GB" dirty="0"/>
          </a:p>
        </p:txBody>
      </p:sp>
      <p:sp>
        <p:nvSpPr>
          <p:cNvPr id="7" name="Table Placeholder 6"/>
          <p:cNvSpPr>
            <a:spLocks noGrp="1"/>
          </p:cNvSpPr>
          <p:nvPr>
            <p:ph type="tbl" sz="quarter" idx="13"/>
          </p:nvPr>
        </p:nvSpPr>
        <p:spPr>
          <a:xfrm>
            <a:off x="953691" y="1441450"/>
            <a:ext cx="7236619" cy="3022600"/>
          </a:xfrm>
        </p:spPr>
        <p:txBody>
          <a:bodyPr/>
          <a:lstStyle/>
          <a:p>
            <a:r>
              <a:rPr lang="en-US"/>
              <a:t>Click icon to add table</a:t>
            </a:r>
            <a:endParaRPr lang="en-GB"/>
          </a:p>
        </p:txBody>
      </p:sp>
      <p:cxnSp>
        <p:nvCxnSpPr>
          <p:cNvPr id="8" name="Straight Connector 7"/>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sp>
        <p:nvSpPr>
          <p:cNvPr id="9"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4" name="Footer Placeholder 3"/>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7503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45000" y="578351"/>
            <a:ext cx="7236619" cy="754753"/>
          </a:xfrm>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B610A3A1-22DE-3040-90F1-B3B48242AFF1}" type="datetime4">
              <a:rPr lang="en-GB" smtClean="0"/>
              <a:t>07 August 2020</a:t>
            </a:fld>
            <a:endParaRPr lang="en-GB"/>
          </a:p>
        </p:txBody>
      </p:sp>
      <p:cxnSp>
        <p:nvCxnSpPr>
          <p:cNvPr id="6" name="Straight Connector 5"/>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sp>
        <p:nvSpPr>
          <p:cNvPr id="7"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046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2633B1-8C9B-DA49-9036-F6D4AD9B953C}" type="datetime4">
              <a:rPr lang="en-GB" smtClean="0"/>
              <a:t>07 August 2020</a:t>
            </a:fld>
            <a:endParaRPr lang="en-GB"/>
          </a:p>
        </p:txBody>
      </p:sp>
      <p:cxnSp>
        <p:nvCxnSpPr>
          <p:cNvPr id="5" name="Straight Connector 4"/>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sp>
        <p:nvSpPr>
          <p:cNvPr id="6"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6196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947936" y="583804"/>
            <a:ext cx="7227333" cy="752475"/>
          </a:xfrm>
        </p:spPr>
        <p:txBody>
          <a:bodyPr/>
          <a:lstStyle/>
          <a:p>
            <a:r>
              <a:rPr lang="en-US"/>
              <a:t>Click to edit Master title style</a:t>
            </a:r>
            <a:endParaRPr lang="en-GB" dirty="0"/>
          </a:p>
        </p:txBody>
      </p:sp>
      <p:sp>
        <p:nvSpPr>
          <p:cNvPr id="4" name="Content Placeholder 3"/>
          <p:cNvSpPr>
            <a:spLocks noGrp="1"/>
          </p:cNvSpPr>
          <p:nvPr>
            <p:ph sz="half" idx="2"/>
          </p:nvPr>
        </p:nvSpPr>
        <p:spPr>
          <a:xfrm>
            <a:off x="4679951" y="1336279"/>
            <a:ext cx="3504009" cy="3121421"/>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Date Placeholder 4"/>
          <p:cNvSpPr>
            <a:spLocks noGrp="1"/>
          </p:cNvSpPr>
          <p:nvPr>
            <p:ph type="dt" sz="half" idx="10"/>
          </p:nvPr>
        </p:nvSpPr>
        <p:spPr/>
        <p:txBody>
          <a:bodyPr/>
          <a:lstStyle/>
          <a:p>
            <a:fld id="{57BE193C-16E4-7347-BEBA-631B8E1418CA}" type="datetime4">
              <a:rPr lang="en-GB" smtClean="0"/>
              <a:t>07 August 2020</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9" name="Straight Connector 8"/>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11" name="Content Placeholder 3"/>
          <p:cNvSpPr>
            <a:spLocks noGrp="1"/>
          </p:cNvSpPr>
          <p:nvPr>
            <p:ph sz="half" idx="11"/>
          </p:nvPr>
        </p:nvSpPr>
        <p:spPr>
          <a:xfrm>
            <a:off x="952500" y="1336279"/>
            <a:ext cx="3504009" cy="3121421"/>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3" name="Footer Placeholder 2"/>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23884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Single 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949524" y="583804"/>
            <a:ext cx="7236023" cy="752475"/>
          </a:xfrm>
        </p:spPr>
        <p:txBody>
          <a:bodyPr/>
          <a:lstStyle/>
          <a:p>
            <a:r>
              <a:rPr lang="en-US"/>
              <a:t>Click to edit Master title style</a:t>
            </a:r>
            <a:endParaRPr lang="en-GB" dirty="0"/>
          </a:p>
        </p:txBody>
      </p:sp>
      <p:sp>
        <p:nvSpPr>
          <p:cNvPr id="3" name="Content Placeholder 2"/>
          <p:cNvSpPr>
            <a:spLocks noGrp="1"/>
          </p:cNvSpPr>
          <p:nvPr>
            <p:ph idx="1"/>
          </p:nvPr>
        </p:nvSpPr>
        <p:spPr>
          <a:xfrm>
            <a:off x="949523" y="1336279"/>
            <a:ext cx="7227689" cy="3121421"/>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F2C60DFE-FB69-4443-B018-8FFFFEE6CDE6}" type="datetime4">
              <a:rPr lang="en-GB" smtClean="0"/>
              <a:t>07 August 2020</a:t>
            </a:fld>
            <a:endParaRPr lang="en-GB"/>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8" name="Straight Connector 7"/>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5770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icture Slide">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86300" y="566737"/>
            <a:ext cx="3504009" cy="3862388"/>
          </a:xfrm>
          <a:solidFill>
            <a:schemeClr val="bg1">
              <a:lumMod val="85000"/>
            </a:schemeClr>
          </a:solidFill>
        </p:spPr>
        <p:txBody>
          <a:bodyPr/>
          <a:lstStyle/>
          <a:p>
            <a:r>
              <a:rPr lang="en-US"/>
              <a:t>Click icon to add picture</a:t>
            </a:r>
            <a:endParaRPr lang="en-GB"/>
          </a:p>
        </p:txBody>
      </p:sp>
      <p:sp>
        <p:nvSpPr>
          <p:cNvPr id="9" name="Text Placeholder 8"/>
          <p:cNvSpPr>
            <a:spLocks noGrp="1"/>
          </p:cNvSpPr>
          <p:nvPr>
            <p:ph type="body" sz="quarter" idx="13"/>
          </p:nvPr>
        </p:nvSpPr>
        <p:spPr>
          <a:xfrm>
            <a:off x="954286" y="1334692"/>
            <a:ext cx="3503414" cy="3101074"/>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953691" y="582217"/>
            <a:ext cx="3500550" cy="752475"/>
          </a:xfrm>
        </p:spPr>
        <p:txBody>
          <a:bodyPr anchor="t" anchorCtr="0"/>
          <a:lstStyle>
            <a:lvl1pPr>
              <a:defRPr sz="2300"/>
            </a:lvl1pPr>
          </a:lstStyle>
          <a:p>
            <a:r>
              <a:rPr lang="en-US"/>
              <a:t>Click to edit Master title style</a:t>
            </a:r>
            <a:endParaRPr lang="en-GB" dirty="0"/>
          </a:p>
        </p:txBody>
      </p:sp>
      <p:sp>
        <p:nvSpPr>
          <p:cNvPr id="5" name="Date Placeholder 4"/>
          <p:cNvSpPr>
            <a:spLocks noGrp="1"/>
          </p:cNvSpPr>
          <p:nvPr>
            <p:ph type="dt" sz="half" idx="10"/>
          </p:nvPr>
        </p:nvSpPr>
        <p:spPr/>
        <p:txBody>
          <a:bodyPr/>
          <a:lstStyle/>
          <a:p>
            <a:fld id="{93C39359-2E0C-8D47-BE60-EF8721F2AB5B}" type="datetime4">
              <a:rPr lang="en-GB" smtClean="0"/>
              <a:t>07 August 2020</a:t>
            </a:fld>
            <a:endParaRPr lang="en-GB"/>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0" name="Straight Connector 9"/>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3" name="Footer Placeholder 2"/>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21674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wo Content Picture Slide">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5506650" y="571500"/>
            <a:ext cx="2683659" cy="3860766"/>
          </a:xfrm>
          <a:solidFill>
            <a:schemeClr val="bg1">
              <a:lumMod val="85000"/>
            </a:schemeClr>
          </a:solidFill>
        </p:spPr>
        <p:txBody>
          <a:bodyPr/>
          <a:lstStyle/>
          <a:p>
            <a:r>
              <a:rPr lang="en-US"/>
              <a:t>Click icon to add picture</a:t>
            </a:r>
            <a:endParaRPr lang="en-GB" dirty="0"/>
          </a:p>
        </p:txBody>
      </p:sp>
      <p:sp>
        <p:nvSpPr>
          <p:cNvPr id="9" name="Text Placeholder 8"/>
          <p:cNvSpPr>
            <a:spLocks noGrp="1"/>
          </p:cNvSpPr>
          <p:nvPr>
            <p:ph type="body" sz="quarter" idx="13"/>
          </p:nvPr>
        </p:nvSpPr>
        <p:spPr>
          <a:xfrm>
            <a:off x="953691" y="1333102"/>
            <a:ext cx="2034450" cy="3124598"/>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953691" y="580629"/>
            <a:ext cx="4168378" cy="740171"/>
          </a:xfrm>
        </p:spPr>
        <p:txBody>
          <a:bodyPr anchor="t" anchorCtr="0"/>
          <a:lstStyle>
            <a:lvl1pPr>
              <a:defRPr sz="2300"/>
            </a:lvl1pPr>
          </a:lstStyle>
          <a:p>
            <a:r>
              <a:rPr lang="en-US"/>
              <a:t>Click to edit Master title style</a:t>
            </a:r>
            <a:endParaRPr lang="en-GB" dirty="0"/>
          </a:p>
        </p:txBody>
      </p:sp>
      <p:sp>
        <p:nvSpPr>
          <p:cNvPr id="5" name="Date Placeholder 4"/>
          <p:cNvSpPr>
            <a:spLocks noGrp="1"/>
          </p:cNvSpPr>
          <p:nvPr>
            <p:ph type="dt" sz="half" idx="10"/>
          </p:nvPr>
        </p:nvSpPr>
        <p:spPr/>
        <p:txBody>
          <a:bodyPr/>
          <a:lstStyle/>
          <a:p>
            <a:fld id="{8A7F9855-F7C4-7C45-ABE9-B0848D0B5709}" type="datetime4">
              <a:rPr lang="en-GB" smtClean="0"/>
              <a:t>07 August 2020</a:t>
            </a:fld>
            <a:endParaRPr lang="en-GB"/>
          </a:p>
        </p:txBody>
      </p:sp>
      <p:sp>
        <p:nvSpPr>
          <p:cNvPr id="8" name="Text Placeholder 8"/>
          <p:cNvSpPr>
            <a:spLocks noGrp="1"/>
          </p:cNvSpPr>
          <p:nvPr>
            <p:ph type="body" sz="quarter" idx="15"/>
          </p:nvPr>
        </p:nvSpPr>
        <p:spPr>
          <a:xfrm>
            <a:off x="3086100" y="1333102"/>
            <a:ext cx="2034450" cy="3124598"/>
          </a:xfrm>
        </p:spPr>
        <p:txBody>
          <a:bodyPr/>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2" name="Straight Connector 11"/>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3" name="Footer Placeholder 2"/>
          <p:cNvSpPr>
            <a:spLocks noGrp="1"/>
          </p:cNvSpPr>
          <p:nvPr>
            <p:ph type="ftr" sz="quarter" idx="16"/>
          </p:nvPr>
        </p:nvSpPr>
        <p:spPr/>
        <p:txBody>
          <a:bodyPr/>
          <a:lstStyle/>
          <a:p>
            <a:endParaRPr lang="en-US" dirty="0"/>
          </a:p>
        </p:txBody>
      </p:sp>
    </p:spTree>
    <p:extLst>
      <p:ext uri="{BB962C8B-B14F-4D97-AF65-F5344CB8AC3E}">
        <p14:creationId xmlns:p14="http://schemas.microsoft.com/office/powerpoint/2010/main" val="33524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ption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07998C2-9E2B-DB42-BB02-9F22A11DF215}" type="datetime4">
              <a:rPr lang="en-GB" smtClean="0"/>
              <a:t>07 August 2020</a:t>
            </a:fld>
            <a:endParaRPr lang="en-GB" dirty="0"/>
          </a:p>
        </p:txBody>
      </p:sp>
      <p:sp>
        <p:nvSpPr>
          <p:cNvPr id="7" name="Picture Placeholder 6"/>
          <p:cNvSpPr>
            <a:spLocks noGrp="1"/>
          </p:cNvSpPr>
          <p:nvPr>
            <p:ph type="pic" sz="quarter" idx="13"/>
          </p:nvPr>
        </p:nvSpPr>
        <p:spPr>
          <a:xfrm>
            <a:off x="954286" y="486966"/>
            <a:ext cx="5370300" cy="3970734"/>
          </a:xfrm>
          <a:solidFill>
            <a:schemeClr val="bg1">
              <a:lumMod val="85000"/>
            </a:schemeClr>
          </a:solidFill>
        </p:spPr>
        <p:txBody>
          <a:bodyPr/>
          <a:lstStyle/>
          <a:p>
            <a:r>
              <a:rPr lang="en-US"/>
              <a:t>Click icon to add picture</a:t>
            </a:r>
            <a:endParaRPr lang="en-GB" dirty="0"/>
          </a:p>
        </p:txBody>
      </p:sp>
      <p:sp>
        <p:nvSpPr>
          <p:cNvPr id="9" name="Text Placeholder 8"/>
          <p:cNvSpPr>
            <a:spLocks noGrp="1"/>
          </p:cNvSpPr>
          <p:nvPr>
            <p:ph type="body" sz="quarter" idx="14"/>
          </p:nvPr>
        </p:nvSpPr>
        <p:spPr>
          <a:xfrm>
            <a:off x="6561000" y="488950"/>
            <a:ext cx="1629309" cy="3972740"/>
          </a:xfrm>
        </p:spPr>
        <p:txBody>
          <a:bodyPr anchor="b"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0" name="Straight Connector 9"/>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293032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ption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2C8E000-3D66-704D-B67B-344925DAA246}" type="datetime4">
              <a:rPr lang="en-GB" smtClean="0"/>
              <a:t>07 August 2020</a:t>
            </a:fld>
            <a:endParaRPr lang="en-GB" dirty="0"/>
          </a:p>
        </p:txBody>
      </p:sp>
      <p:sp>
        <p:nvSpPr>
          <p:cNvPr id="9" name="Text Placeholder 8"/>
          <p:cNvSpPr>
            <a:spLocks noGrp="1"/>
          </p:cNvSpPr>
          <p:nvPr>
            <p:ph type="body" sz="quarter" idx="14"/>
          </p:nvPr>
        </p:nvSpPr>
        <p:spPr>
          <a:xfrm>
            <a:off x="6561000" y="484188"/>
            <a:ext cx="1629309" cy="3948112"/>
          </a:xfrm>
        </p:spPr>
        <p:txBody>
          <a:bodyPr anchor="b" anchorCtr="0"/>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Picture Placeholder 5"/>
          <p:cNvSpPr>
            <a:spLocks noGrp="1"/>
          </p:cNvSpPr>
          <p:nvPr>
            <p:ph type="pic" sz="quarter" idx="17"/>
          </p:nvPr>
        </p:nvSpPr>
        <p:spPr>
          <a:xfrm>
            <a:off x="966405" y="2558598"/>
            <a:ext cx="2566350" cy="1880052"/>
          </a:xfrm>
          <a:solidFill>
            <a:schemeClr val="bg1">
              <a:lumMod val="85000"/>
            </a:schemeClr>
          </a:solidFill>
        </p:spPr>
        <p:txBody>
          <a:bodyPr/>
          <a:lstStyle/>
          <a:p>
            <a:r>
              <a:rPr lang="en-US"/>
              <a:t>Click icon to add picture</a:t>
            </a:r>
            <a:endParaRPr lang="en-GB"/>
          </a:p>
        </p:txBody>
      </p:sp>
      <p:sp>
        <p:nvSpPr>
          <p:cNvPr id="13" name="Picture Placeholder 5"/>
          <p:cNvSpPr>
            <a:spLocks noGrp="1"/>
          </p:cNvSpPr>
          <p:nvPr>
            <p:ph type="pic" sz="quarter" idx="19"/>
          </p:nvPr>
        </p:nvSpPr>
        <p:spPr>
          <a:xfrm>
            <a:off x="3755700" y="2558598"/>
            <a:ext cx="2566350" cy="1880052"/>
          </a:xfrm>
          <a:solidFill>
            <a:schemeClr val="bg1">
              <a:lumMod val="85000"/>
            </a:schemeClr>
          </a:solidFill>
        </p:spPr>
        <p:txBody>
          <a:bodyPr/>
          <a:lstStyle/>
          <a:p>
            <a:r>
              <a:rPr lang="en-US"/>
              <a:t>Click icon to add picture</a:t>
            </a:r>
            <a:endParaRPr lang="en-GB" dirty="0"/>
          </a:p>
        </p:txBody>
      </p:sp>
      <p:sp>
        <p:nvSpPr>
          <p:cNvPr id="14" name="Picture Placeholder 5"/>
          <p:cNvSpPr>
            <a:spLocks noGrp="1"/>
          </p:cNvSpPr>
          <p:nvPr>
            <p:ph type="pic" sz="quarter" idx="20"/>
          </p:nvPr>
        </p:nvSpPr>
        <p:spPr>
          <a:xfrm>
            <a:off x="3755700" y="489288"/>
            <a:ext cx="2566350" cy="1901177"/>
          </a:xfrm>
          <a:solidFill>
            <a:schemeClr val="bg1">
              <a:lumMod val="85000"/>
            </a:schemeClr>
          </a:solidFill>
        </p:spPr>
        <p:txBody>
          <a:bodyPr/>
          <a:lstStyle/>
          <a:p>
            <a:r>
              <a:rPr lang="en-US"/>
              <a:t>Click icon to add picture</a:t>
            </a:r>
            <a:endParaRPr lang="en-GB" dirty="0"/>
          </a:p>
        </p:txBody>
      </p:sp>
      <p:sp>
        <p:nvSpPr>
          <p:cNvPr id="15" name="Picture Placeholder 5"/>
          <p:cNvSpPr>
            <a:spLocks noGrp="1"/>
          </p:cNvSpPr>
          <p:nvPr>
            <p:ph type="pic" sz="quarter" idx="21"/>
          </p:nvPr>
        </p:nvSpPr>
        <p:spPr>
          <a:xfrm>
            <a:off x="959261" y="491332"/>
            <a:ext cx="2566350" cy="1901177"/>
          </a:xfrm>
          <a:solidFill>
            <a:schemeClr val="bg1">
              <a:lumMod val="85000"/>
            </a:schemeClr>
          </a:solidFill>
        </p:spPr>
        <p:txBody>
          <a:bodyPr/>
          <a:lstStyle/>
          <a:p>
            <a:r>
              <a:rPr lang="en-US"/>
              <a:t>Click icon to add picture</a:t>
            </a:r>
            <a:endParaRPr lang="en-GB"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2" name="Straight Connector 11"/>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421179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BEDC70-FF1D-BB4C-918D-3F1B8009D9C2}" type="datetime4">
              <a:rPr lang="en-GB" smtClean="0"/>
              <a:t>07 August 2020</a:t>
            </a:fld>
            <a:endParaRPr lang="en-GB" dirty="0"/>
          </a:p>
        </p:txBody>
      </p:sp>
      <p:sp>
        <p:nvSpPr>
          <p:cNvPr id="9" name="Text Placeholder 8"/>
          <p:cNvSpPr>
            <a:spLocks noGrp="1"/>
          </p:cNvSpPr>
          <p:nvPr>
            <p:ph type="body" sz="quarter" idx="14"/>
          </p:nvPr>
        </p:nvSpPr>
        <p:spPr>
          <a:xfrm>
            <a:off x="6559059" y="492126"/>
            <a:ext cx="1631250" cy="3997269"/>
          </a:xfrm>
        </p:spPr>
        <p:txBody>
          <a:bodyPr anchor="b" anchorCtr="0"/>
          <a:lstStyle>
            <a:lvl2pPr>
              <a:buClr>
                <a:srgbClr val="333333"/>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3" name="Picture Placeholder 5"/>
          <p:cNvSpPr>
            <a:spLocks noGrp="1"/>
          </p:cNvSpPr>
          <p:nvPr>
            <p:ph type="pic" sz="quarter" idx="19"/>
          </p:nvPr>
        </p:nvSpPr>
        <p:spPr>
          <a:xfrm>
            <a:off x="4691250" y="2596166"/>
            <a:ext cx="1630800" cy="1874234"/>
          </a:xfrm>
          <a:solidFill>
            <a:schemeClr val="bg1">
              <a:lumMod val="85000"/>
            </a:schemeClr>
          </a:solidFill>
        </p:spPr>
        <p:txBody>
          <a:bodyPr/>
          <a:lstStyle/>
          <a:p>
            <a:r>
              <a:rPr lang="en-US"/>
              <a:t>Click icon to add picture</a:t>
            </a:r>
            <a:endParaRPr lang="en-GB"/>
          </a:p>
        </p:txBody>
      </p:sp>
      <p:sp>
        <p:nvSpPr>
          <p:cNvPr id="14" name="Picture Placeholder 5"/>
          <p:cNvSpPr>
            <a:spLocks noGrp="1"/>
          </p:cNvSpPr>
          <p:nvPr>
            <p:ph type="pic" sz="quarter" idx="20"/>
          </p:nvPr>
        </p:nvSpPr>
        <p:spPr>
          <a:xfrm>
            <a:off x="4691250" y="492126"/>
            <a:ext cx="1630800" cy="1896996"/>
          </a:xfrm>
          <a:solidFill>
            <a:schemeClr val="bg1">
              <a:lumMod val="85000"/>
            </a:schemeClr>
          </a:solidFill>
        </p:spPr>
        <p:txBody>
          <a:bodyPr/>
          <a:lstStyle/>
          <a:p>
            <a:r>
              <a:rPr lang="en-US"/>
              <a:t>Click icon to add picture</a:t>
            </a:r>
            <a:endParaRPr lang="en-GB"/>
          </a:p>
        </p:txBody>
      </p:sp>
      <p:sp>
        <p:nvSpPr>
          <p:cNvPr id="15" name="Picture Placeholder 5"/>
          <p:cNvSpPr>
            <a:spLocks noGrp="1"/>
          </p:cNvSpPr>
          <p:nvPr>
            <p:ph type="pic" sz="quarter" idx="21"/>
          </p:nvPr>
        </p:nvSpPr>
        <p:spPr>
          <a:xfrm>
            <a:off x="953691" y="492126"/>
            <a:ext cx="3500550" cy="3997269"/>
          </a:xfrm>
          <a:solidFill>
            <a:schemeClr val="bg1">
              <a:lumMod val="85000"/>
            </a:schemeClr>
          </a:solidFill>
        </p:spPr>
        <p:txBody>
          <a:bodyPr/>
          <a:lstStyle/>
          <a:p>
            <a:r>
              <a:rPr lang="en-US"/>
              <a:t>Click icon to add picture</a:t>
            </a:r>
            <a:endParaRPr lang="en-GB"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6750" y="4806150"/>
            <a:ext cx="891542" cy="182880"/>
          </a:xfrm>
          <a:prstGeom prst="rect">
            <a:avLst/>
          </a:prstGeom>
        </p:spPr>
      </p:pic>
      <p:cxnSp>
        <p:nvCxnSpPr>
          <p:cNvPr id="11" name="Straight Connector 10"/>
          <p:cNvCxnSpPr/>
          <p:nvPr userDrawn="1"/>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2" name="Footer Placeholder 1"/>
          <p:cNvSpPr>
            <a:spLocks noGrp="1"/>
          </p:cNvSpPr>
          <p:nvPr>
            <p:ph type="ftr" sz="quarter" idx="22"/>
          </p:nvPr>
        </p:nvSpPr>
        <p:spPr/>
        <p:txBody>
          <a:bodyPr/>
          <a:lstStyle/>
          <a:p>
            <a:endParaRPr lang="en-US" dirty="0"/>
          </a:p>
        </p:txBody>
      </p:sp>
    </p:spTree>
    <p:extLst>
      <p:ext uri="{BB962C8B-B14F-4D97-AF65-F5344CB8AC3E}">
        <p14:creationId xmlns:p14="http://schemas.microsoft.com/office/powerpoint/2010/main" val="186057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5000" y="591051"/>
            <a:ext cx="7236619" cy="754753"/>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945000" y="1347051"/>
            <a:ext cx="7236975" cy="31217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6877050" y="4808735"/>
            <a:ext cx="1313259" cy="175022"/>
          </a:xfrm>
          <a:prstGeom prst="rect">
            <a:avLst/>
          </a:prstGeom>
        </p:spPr>
        <p:txBody>
          <a:bodyPr vert="horz" lIns="0" tIns="0" rIns="0" bIns="0" rtlCol="0" anchor="ctr"/>
          <a:lstStyle>
            <a:lvl1pPr algn="r">
              <a:defRPr sz="800">
                <a:solidFill>
                  <a:srgbClr val="333333"/>
                </a:solidFill>
              </a:defRPr>
            </a:lvl1pPr>
          </a:lstStyle>
          <a:p>
            <a:fld id="{376006AC-83BC-4541-AB93-1DED47CDF98C}" type="datetime4">
              <a:rPr lang="en-GB" smtClean="0"/>
              <a:pPr/>
              <a:t>07 August 2020</a:t>
            </a:fld>
            <a:endParaRPr lang="en-GB" dirty="0"/>
          </a:p>
        </p:txBody>
      </p:sp>
      <p:cxnSp>
        <p:nvCxnSpPr>
          <p:cNvPr id="12" name="Straight Connector 11"/>
          <p:cNvCxnSpPr/>
          <p:nvPr/>
        </p:nvCxnSpPr>
        <p:spPr>
          <a:xfrm>
            <a:off x="953100" y="467100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953100" y="290550"/>
            <a:ext cx="7238700" cy="462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4"/>
          </p:nvPr>
        </p:nvSpPr>
        <p:spPr>
          <a:xfrm>
            <a:off x="8458200" y="4810125"/>
            <a:ext cx="276225" cy="176213"/>
          </a:xfrm>
          <a:prstGeom prst="rect">
            <a:avLst/>
          </a:prstGeom>
        </p:spPr>
        <p:txBody>
          <a:bodyPr vert="horz" lIns="34290" tIns="17145" rIns="34290" bIns="17145" rtlCol="0" anchor="ctr"/>
          <a:lstStyle>
            <a:lvl1pPr algn="r">
              <a:defRPr sz="800">
                <a:solidFill>
                  <a:schemeClr val="tx1">
                    <a:tint val="75000"/>
                  </a:schemeClr>
                </a:solidFill>
              </a:defRPr>
            </a:lvl1pPr>
          </a:lstStyle>
          <a:p>
            <a:fld id="{8D96DCA0-AD7A-3849-B278-AAEE98B1A072}" type="slidenum">
              <a:rPr lang="en-US" smtClean="0"/>
              <a:pPr/>
              <a:t>‹#›</a:t>
            </a:fld>
            <a:endParaRPr lang="en-US" dirty="0"/>
          </a:p>
        </p:txBody>
      </p:sp>
      <p:sp>
        <p:nvSpPr>
          <p:cNvPr id="5" name="Footer Placeholder 4"/>
          <p:cNvSpPr>
            <a:spLocks noGrp="1"/>
          </p:cNvSpPr>
          <p:nvPr>
            <p:ph type="ftr" sz="quarter" idx="3"/>
          </p:nvPr>
        </p:nvSpPr>
        <p:spPr>
          <a:xfrm>
            <a:off x="2527300" y="4806950"/>
            <a:ext cx="4076700" cy="176400"/>
          </a:xfrm>
          <a:prstGeom prst="rect">
            <a:avLst/>
          </a:prstGeom>
        </p:spPr>
        <p:txBody>
          <a:bodyPr vert="horz" lIns="91440" tIns="45720" rIns="91440" bIns="45720" rtlCol="0" anchor="ctr"/>
          <a:lstStyle>
            <a:lvl1pPr algn="ctr">
              <a:defRPr sz="800">
                <a:solidFill>
                  <a:srgbClr val="333333"/>
                </a:solidFill>
              </a:defRPr>
            </a:lvl1pPr>
          </a:lstStyle>
          <a:p>
            <a:endParaRPr lang="en-US" dirty="0"/>
          </a:p>
        </p:txBody>
      </p:sp>
    </p:spTree>
    <p:extLst>
      <p:ext uri="{BB962C8B-B14F-4D97-AF65-F5344CB8AC3E}">
        <p14:creationId xmlns:p14="http://schemas.microsoft.com/office/powerpoint/2010/main" val="4014425458"/>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2" r:id="rId3"/>
    <p:sldLayoutId id="2147483650" r:id="rId4"/>
    <p:sldLayoutId id="2147483656" r:id="rId5"/>
    <p:sldLayoutId id="2147483662" r:id="rId6"/>
    <p:sldLayoutId id="2147483663" r:id="rId7"/>
    <p:sldLayoutId id="2147483665" r:id="rId8"/>
    <p:sldLayoutId id="2147483666" r:id="rId9"/>
    <p:sldLayoutId id="2147483667" r:id="rId10"/>
    <p:sldLayoutId id="2147483668" r:id="rId11"/>
    <p:sldLayoutId id="2147483669" r:id="rId12"/>
    <p:sldLayoutId id="2147483670" r:id="rId13"/>
    <p:sldLayoutId id="2147483672" r:id="rId14"/>
    <p:sldLayoutId id="2147483671" r:id="rId15"/>
    <p:sldLayoutId id="2147483673" r:id="rId16"/>
    <p:sldLayoutId id="2147483674" r:id="rId17"/>
    <p:sldLayoutId id="2147483680" r:id="rId18"/>
    <p:sldLayoutId id="2147483685" r:id="rId19"/>
    <p:sldLayoutId id="2147483686" r:id="rId20"/>
    <p:sldLayoutId id="2147483687" r:id="rId21"/>
    <p:sldLayoutId id="2147483676" r:id="rId22"/>
    <p:sldLayoutId id="2147483682" r:id="rId23"/>
    <p:sldLayoutId id="2147483683" r:id="rId24"/>
    <p:sldLayoutId id="2147483684" r:id="rId25"/>
    <p:sldLayoutId id="2147483679" r:id="rId26"/>
    <p:sldLayoutId id="2147483654" r:id="rId27"/>
    <p:sldLayoutId id="2147483655"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342900" rtl="0" eaLnBrk="1" latinLnBrk="0" hangingPunct="1">
        <a:lnSpc>
          <a:spcPts val="2400"/>
        </a:lnSpc>
        <a:spcBef>
          <a:spcPct val="0"/>
        </a:spcBef>
        <a:buNone/>
        <a:defRPr sz="2300" kern="1200">
          <a:solidFill>
            <a:schemeClr val="tx2"/>
          </a:solidFill>
          <a:latin typeface="+mj-lt"/>
          <a:ea typeface="+mj-ea"/>
          <a:cs typeface="+mj-cs"/>
        </a:defRPr>
      </a:lvl1pPr>
    </p:titleStyle>
    <p:bodyStyle>
      <a:lvl1pPr marL="0" indent="0" algn="l" defTabSz="342900" rtl="0" eaLnBrk="1" latinLnBrk="0" hangingPunct="1">
        <a:lnSpc>
          <a:spcPts val="2138"/>
        </a:lnSpc>
        <a:spcBef>
          <a:spcPts val="0"/>
        </a:spcBef>
        <a:spcAft>
          <a:spcPts val="900"/>
        </a:spcAft>
        <a:buFont typeface="Arial" panose="020B0604020202020204" pitchFamily="34" charset="0"/>
        <a:buNone/>
        <a:defRPr sz="1500" kern="1200" baseline="0">
          <a:solidFill>
            <a:srgbClr val="333333"/>
          </a:solidFill>
          <a:latin typeface="+mn-lt"/>
          <a:ea typeface="+mn-ea"/>
          <a:cs typeface="+mn-cs"/>
        </a:defRPr>
      </a:lvl1pPr>
      <a:lvl2pPr marL="234553" indent="-234553" algn="l" defTabSz="342900" rtl="0" eaLnBrk="1" latinLnBrk="0" hangingPunct="1">
        <a:lnSpc>
          <a:spcPts val="2138"/>
        </a:lnSpc>
        <a:spcBef>
          <a:spcPts val="0"/>
        </a:spcBef>
        <a:spcAft>
          <a:spcPts val="900"/>
        </a:spcAft>
        <a:buClr>
          <a:srgbClr val="505150"/>
        </a:buClr>
        <a:buSzPct val="85000"/>
        <a:buFont typeface="Century Gothic"/>
        <a:buChar char="—"/>
        <a:defRPr sz="1500" kern="1200">
          <a:solidFill>
            <a:srgbClr val="333333"/>
          </a:solidFill>
          <a:latin typeface="+mn-lt"/>
          <a:ea typeface="+mn-ea"/>
          <a:cs typeface="+mn-cs"/>
        </a:defRPr>
      </a:lvl2pPr>
      <a:lvl3pPr marL="0" indent="0" algn="l" defTabSz="342900" rtl="0" eaLnBrk="1" latinLnBrk="0" hangingPunct="1">
        <a:lnSpc>
          <a:spcPts val="2138"/>
        </a:lnSpc>
        <a:spcBef>
          <a:spcPts val="0"/>
        </a:spcBef>
        <a:spcAft>
          <a:spcPts val="900"/>
        </a:spcAft>
        <a:buClr>
          <a:schemeClr val="bg2"/>
        </a:buClr>
        <a:buSzPct val="85000"/>
        <a:buFont typeface="Century Gothic" panose="020B0502020202020204" pitchFamily="34" charset="0"/>
        <a:buNone/>
        <a:defRPr sz="1500" kern="1200">
          <a:solidFill>
            <a:schemeClr val="tx2"/>
          </a:solidFill>
          <a:latin typeface="+mn-lt"/>
          <a:ea typeface="+mn-ea"/>
          <a:cs typeface="+mn-cs"/>
        </a:defRPr>
      </a:lvl3pPr>
      <a:lvl4pPr marL="229500" indent="-229500" algn="l" defTabSz="342900" rtl="0" eaLnBrk="1" latinLnBrk="0" hangingPunct="1">
        <a:lnSpc>
          <a:spcPts val="1688"/>
        </a:lnSpc>
        <a:spcBef>
          <a:spcPts val="0"/>
        </a:spcBef>
        <a:spcAft>
          <a:spcPts val="900"/>
        </a:spcAft>
        <a:buClr>
          <a:srgbClr val="333333"/>
        </a:buClr>
        <a:buSzPct val="85000"/>
        <a:buFont typeface="Century Gothic"/>
        <a:buChar char="—"/>
        <a:defRPr sz="1200" kern="1200">
          <a:solidFill>
            <a:srgbClr val="333333"/>
          </a:solidFill>
          <a:latin typeface="+mn-lt"/>
          <a:ea typeface="+mn-ea"/>
          <a:cs typeface="+mn-cs"/>
        </a:defRPr>
      </a:lvl4pPr>
      <a:lvl5pPr marL="0" indent="0" algn="l" defTabSz="342900" rtl="0" eaLnBrk="1" latinLnBrk="0" hangingPunct="1">
        <a:lnSpc>
          <a:spcPts val="1500"/>
        </a:lnSpc>
        <a:spcBef>
          <a:spcPts val="0"/>
        </a:spcBef>
        <a:spcAft>
          <a:spcPts val="900"/>
        </a:spcAft>
        <a:buFont typeface="Arial" panose="020B0604020202020204" pitchFamily="34" charset="0"/>
        <a:buNone/>
        <a:defRPr sz="1100" kern="1200">
          <a:solidFill>
            <a:schemeClr val="tx2"/>
          </a:solidFill>
          <a:latin typeface="+mn-lt"/>
          <a:ea typeface="+mn-ea"/>
          <a:cs typeface="+mn-cs"/>
        </a:defRPr>
      </a:lvl5pPr>
      <a:lvl6pPr marL="94297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1" userDrawn="1">
          <p15:clr>
            <a:srgbClr val="F26B43"/>
          </p15:clr>
        </p15:guide>
        <p15:guide id="2" pos="7680" userDrawn="1">
          <p15:clr>
            <a:srgbClr val="F26B43"/>
          </p15:clr>
        </p15:guide>
        <p15:guide id="3" pos="1602" userDrawn="1">
          <p15:clr>
            <a:srgbClr val="F26B43"/>
          </p15:clr>
        </p15:guide>
        <p15:guide id="4" pos="13758" userDrawn="1">
          <p15:clr>
            <a:srgbClr val="F26B43"/>
          </p15:clr>
        </p15:guide>
        <p15:guide id="5" orient="horz" pos="7971" userDrawn="1">
          <p15:clr>
            <a:srgbClr val="F26B43"/>
          </p15:clr>
        </p15:guide>
        <p15:guide id="6" orient="horz" pos="8265" userDrawn="1">
          <p15:clr>
            <a:srgbClr val="F26B43"/>
          </p15:clr>
        </p15:guide>
        <p15:guide id="7" orient="horz" pos="2596" userDrawn="1">
          <p15:clr>
            <a:srgbClr val="F26B43"/>
          </p15:clr>
        </p15:guide>
        <p15:guide id="8" orient="horz" pos="7042" userDrawn="1">
          <p15:clr>
            <a:srgbClr val="F26B43"/>
          </p15:clr>
        </p15:guide>
        <p15:guide id="9" orient="horz" pos="7858" userDrawn="1">
          <p15:clr>
            <a:srgbClr val="F26B43"/>
          </p15:clr>
        </p15:guide>
        <p15:guide id="10" orient="horz" pos="3367" userDrawn="1">
          <p15:clr>
            <a:srgbClr val="F26B43"/>
          </p15:clr>
        </p15:guide>
        <p15:guide id="11" orient="horz" pos="1792" userDrawn="1">
          <p15:clr>
            <a:srgbClr val="F26B43"/>
          </p15:clr>
        </p15:guide>
        <p15:guide id="12" orient="horz" pos="289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svg"/><Relationship Id="rId42" Type="http://schemas.openxmlformats.org/officeDocument/2006/relationships/image" Target="../media/image50.png"/><Relationship Id="rId47" Type="http://schemas.openxmlformats.org/officeDocument/2006/relationships/image" Target="../media/image55.svg"/><Relationship Id="rId63" Type="http://schemas.openxmlformats.org/officeDocument/2006/relationships/image" Target="../media/image71.svg"/><Relationship Id="rId68" Type="http://schemas.openxmlformats.org/officeDocument/2006/relationships/image" Target="../media/image76.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svg"/><Relationship Id="rId11" Type="http://schemas.openxmlformats.org/officeDocument/2006/relationships/image" Target="../media/image19.sv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svg"/><Relationship Id="rId40" Type="http://schemas.openxmlformats.org/officeDocument/2006/relationships/image" Target="../media/image48.png"/><Relationship Id="rId45" Type="http://schemas.openxmlformats.org/officeDocument/2006/relationships/image" Target="../media/image53.svg"/><Relationship Id="rId53" Type="http://schemas.openxmlformats.org/officeDocument/2006/relationships/image" Target="../media/image61.svg"/><Relationship Id="rId58" Type="http://schemas.openxmlformats.org/officeDocument/2006/relationships/image" Target="../media/image66.png"/><Relationship Id="rId66" Type="http://schemas.openxmlformats.org/officeDocument/2006/relationships/image" Target="../media/image74.png"/><Relationship Id="rId5" Type="http://schemas.openxmlformats.org/officeDocument/2006/relationships/image" Target="../media/image13.svg"/><Relationship Id="rId61" Type="http://schemas.openxmlformats.org/officeDocument/2006/relationships/image" Target="../media/image69.svg"/><Relationship Id="rId19" Type="http://schemas.openxmlformats.org/officeDocument/2006/relationships/image" Target="../media/image27.sv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35" Type="http://schemas.openxmlformats.org/officeDocument/2006/relationships/image" Target="../media/image43.svg"/><Relationship Id="rId43" Type="http://schemas.openxmlformats.org/officeDocument/2006/relationships/image" Target="../media/image51.sv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2.png"/><Relationship Id="rId69" Type="http://schemas.openxmlformats.org/officeDocument/2006/relationships/image" Target="../media/image77.svg"/><Relationship Id="rId8" Type="http://schemas.openxmlformats.org/officeDocument/2006/relationships/image" Target="../media/image16.png"/><Relationship Id="rId51" Type="http://schemas.openxmlformats.org/officeDocument/2006/relationships/image" Target="../media/image59.svg"/><Relationship Id="rId72" Type="http://schemas.openxmlformats.org/officeDocument/2006/relationships/image" Target="../media/image80.png"/><Relationship Id="rId3" Type="http://schemas.openxmlformats.org/officeDocument/2006/relationships/image" Target="../media/image11.svg"/><Relationship Id="rId12" Type="http://schemas.openxmlformats.org/officeDocument/2006/relationships/image" Target="../media/image20.png"/><Relationship Id="rId17" Type="http://schemas.openxmlformats.org/officeDocument/2006/relationships/image" Target="../media/image25.svg"/><Relationship Id="rId25" Type="http://schemas.openxmlformats.org/officeDocument/2006/relationships/image" Target="../media/image33.svg"/><Relationship Id="rId33" Type="http://schemas.openxmlformats.org/officeDocument/2006/relationships/image" Target="../media/image41.sv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7.svg"/><Relationship Id="rId67" Type="http://schemas.openxmlformats.org/officeDocument/2006/relationships/image" Target="../media/image75.svg"/><Relationship Id="rId20" Type="http://schemas.openxmlformats.org/officeDocument/2006/relationships/image" Target="../media/image28.png"/><Relationship Id="rId41" Type="http://schemas.openxmlformats.org/officeDocument/2006/relationships/image" Target="../media/image49.svg"/><Relationship Id="rId54" Type="http://schemas.openxmlformats.org/officeDocument/2006/relationships/image" Target="../media/image62.png"/><Relationship Id="rId62" Type="http://schemas.openxmlformats.org/officeDocument/2006/relationships/image" Target="../media/image70.png"/><Relationship Id="rId70"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14.png"/><Relationship Id="rId15" Type="http://schemas.openxmlformats.org/officeDocument/2006/relationships/image" Target="../media/image23.svg"/><Relationship Id="rId23" Type="http://schemas.openxmlformats.org/officeDocument/2006/relationships/image" Target="../media/image31.sv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svg"/><Relationship Id="rId57" Type="http://schemas.openxmlformats.org/officeDocument/2006/relationships/image" Target="../media/image65.svg"/><Relationship Id="rId10" Type="http://schemas.openxmlformats.org/officeDocument/2006/relationships/image" Target="../media/image18.png"/><Relationship Id="rId31" Type="http://schemas.openxmlformats.org/officeDocument/2006/relationships/image" Target="../media/image39.sv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8.png"/><Relationship Id="rId65" Type="http://schemas.openxmlformats.org/officeDocument/2006/relationships/image" Target="../media/image73.svg"/><Relationship Id="rId73" Type="http://schemas.openxmlformats.org/officeDocument/2006/relationships/image" Target="../media/image81.svg"/><Relationship Id="rId4" Type="http://schemas.openxmlformats.org/officeDocument/2006/relationships/image" Target="../media/image12.png"/><Relationship Id="rId9" Type="http://schemas.openxmlformats.org/officeDocument/2006/relationships/image" Target="../media/image17.svg"/><Relationship Id="rId13" Type="http://schemas.openxmlformats.org/officeDocument/2006/relationships/image" Target="../media/image21.svg"/><Relationship Id="rId18" Type="http://schemas.openxmlformats.org/officeDocument/2006/relationships/image" Target="../media/image26.png"/><Relationship Id="rId39" Type="http://schemas.openxmlformats.org/officeDocument/2006/relationships/image" Target="../media/image47.svg"/><Relationship Id="rId34" Type="http://schemas.openxmlformats.org/officeDocument/2006/relationships/image" Target="../media/image42.png"/><Relationship Id="rId50" Type="http://schemas.openxmlformats.org/officeDocument/2006/relationships/image" Target="../media/image58.png"/><Relationship Id="rId55" Type="http://schemas.openxmlformats.org/officeDocument/2006/relationships/image" Target="../media/image63.svg"/><Relationship Id="rId7" Type="http://schemas.openxmlformats.org/officeDocument/2006/relationships/image" Target="../media/image15.svg"/><Relationship Id="rId71" Type="http://schemas.openxmlformats.org/officeDocument/2006/relationships/image" Target="../media/image79.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en.wikipedia.org/wiki/Helmsman" TargetMode="External"/><Relationship Id="rId4" Type="http://schemas.openxmlformats.org/officeDocument/2006/relationships/hyperlink" Target="https://en.wiktionary.org/wiki/%CE%BA%CF%85%CE%B2%CE%B5%CF%81%CE%BD%CE%AE%CF%84%CE%B7%CF%8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83.png"/><Relationship Id="rId4" Type="http://schemas.openxmlformats.org/officeDocument/2006/relationships/hyperlink" Target="https://etcd.io/"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kubernetes.io/docs/concepts/workloads/controllers/daemonset" TargetMode="External"/><Relationship Id="rId7" Type="http://schemas.openxmlformats.org/officeDocument/2006/relationships/hyperlink" Target="https://kubernetes.io/docs/concepts/cluster-administration/loggin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kubernetes.io/docs/tasks/access-application-cluster/web-ui-dashboard/" TargetMode="External"/><Relationship Id="rId5" Type="http://schemas.openxmlformats.org/officeDocument/2006/relationships/hyperlink" Target="https://coredns.io/" TargetMode="External"/><Relationship Id="rId4" Type="http://schemas.openxmlformats.org/officeDocument/2006/relationships/hyperlink" Target="https://kubernetes.io/docs/concepts/workloads/controllers/deploymen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aws.amazon.com/AWSEC2/latest/UserGuide/AMIs.html"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kubernetes.io/docs/concepts/workloads/pods/" TargetMode="External"/><Relationship Id="rId1" Type="http://schemas.openxmlformats.org/officeDocument/2006/relationships/slideLayout" Target="../slideLayouts/slideLayout4.xml"/><Relationship Id="rId4" Type="http://schemas.openxmlformats.org/officeDocument/2006/relationships/image" Target="../media/image87.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9.sv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hyperlink" Target="https://kubernetes.io/docs/concepts/overview/working-with-objects/labels/"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kubernetes.io/docs/concepts/storag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kubernetes.io/docs/concepts/services-networking/service/#publishing-services-service-types"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3" Type="http://schemas.openxmlformats.org/officeDocument/2006/relationships/hyperlink" Target="https://gitlab.abcam.com/diasella/friday-sessions/-/tree/master/Kubernetes"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26.xml.rels><?xml version="1.0" encoding="UTF-8" standalone="yes"?>
<Relationships xmlns="http://schemas.openxmlformats.org/package/2006/relationships"><Relationship Id="rId3" Type="http://schemas.openxmlformats.org/officeDocument/2006/relationships/hyperlink" Target="https://kubernetes.io/docs/reference/kubectl/kubect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kubernetes.io/docs/reference/kubectl/cheatshee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katacoda.com/courses/kubernetes/playground" TargetMode="External"/><Relationship Id="rId5" Type="http://schemas.openxmlformats.org/officeDocument/2006/relationships/hyperlink" Target="https://www.eksworkshop.com/" TargetMode="External"/><Relationship Id="rId4" Type="http://schemas.openxmlformats.org/officeDocument/2006/relationships/hyperlink" Target="https://kubernetes.io/docs/tutorials/kubernetes-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ommons.wikimedia.org/wiki/File:Theo-Zasche_Strauss-Richard.jpg"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kubernetes.io/blog/2015/04/borg-predecessor-to-kubernetes/" TargetMode="External"/><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hyperlink" Target="https://research.google/pubs/pub4343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Kubernetes</a:t>
            </a:r>
          </a:p>
        </p:txBody>
      </p:sp>
      <p:sp>
        <p:nvSpPr>
          <p:cNvPr id="4" name="Date Placeholder 3"/>
          <p:cNvSpPr>
            <a:spLocks noGrp="1"/>
          </p:cNvSpPr>
          <p:nvPr>
            <p:ph type="dt" sz="half" idx="10"/>
          </p:nvPr>
        </p:nvSpPr>
        <p:spPr/>
        <p:txBody>
          <a:bodyPr/>
          <a:lstStyle/>
          <a:p>
            <a:fld id="{30250CFB-E06B-E242-8968-3DFD6708D474}" type="datetime4">
              <a:rPr lang="en-GB" smtClean="0"/>
              <a:t>07 August 2020</a:t>
            </a:fld>
            <a:endParaRPr lang="en-GB" dirty="0"/>
          </a:p>
        </p:txBody>
      </p:sp>
      <p:sp>
        <p:nvSpPr>
          <p:cNvPr id="5" name="Slide Number Placeholder 4"/>
          <p:cNvSpPr>
            <a:spLocks noGrp="1"/>
          </p:cNvSpPr>
          <p:nvPr>
            <p:ph type="sldNum" sz="quarter" idx="4"/>
          </p:nvPr>
        </p:nvSpPr>
        <p:spPr/>
        <p:txBody>
          <a:bodyPr/>
          <a:lstStyle/>
          <a:p>
            <a:fld id="{8D96DCA0-AD7A-3849-B278-AAEE98B1A072}" type="slidenum">
              <a:rPr lang="en-US" smtClean="0"/>
              <a:pPr/>
              <a:t>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8" name="Subtitle 2">
            <a:extLst>
              <a:ext uri="{FF2B5EF4-FFF2-40B4-BE49-F238E27FC236}">
                <a16:creationId xmlns:a16="http://schemas.microsoft.com/office/drawing/2014/main" id="{74164890-608F-4746-A935-00671D2C4B8C}"/>
              </a:ext>
            </a:extLst>
          </p:cNvPr>
          <p:cNvSpPr>
            <a:spLocks noGrp="1"/>
          </p:cNvSpPr>
          <p:nvPr>
            <p:ph type="subTitle" idx="1"/>
          </p:nvPr>
        </p:nvSpPr>
        <p:spPr>
          <a:xfrm>
            <a:off x="954088" y="1835150"/>
            <a:ext cx="5050712" cy="736600"/>
          </a:xfrm>
        </p:spPr>
        <p:txBody>
          <a:bodyPr/>
          <a:lstStyle/>
          <a:p>
            <a:r>
              <a:rPr lang="en-GB" dirty="0"/>
              <a:t>An Introduction to an important component </a:t>
            </a:r>
            <a:r>
              <a:rPr lang="en-GB"/>
              <a:t>of EKScalibur </a:t>
            </a:r>
            <a:r>
              <a:rPr lang="en-GB" dirty="0"/>
              <a:t>platform</a:t>
            </a:r>
            <a:endParaRPr lang="en-US" dirty="0"/>
          </a:p>
          <a:p>
            <a:endParaRPr lang="en-US" sz="1600" dirty="0"/>
          </a:p>
          <a:p>
            <a:endParaRPr lang="en-US" sz="1600" dirty="0"/>
          </a:p>
          <a:p>
            <a:endParaRPr lang="en-US" sz="1600" dirty="0"/>
          </a:p>
          <a:p>
            <a:r>
              <a:rPr lang="en-US" sz="1600" dirty="0"/>
              <a:t>							</a:t>
            </a:r>
          </a:p>
          <a:p>
            <a:endParaRPr lang="en-US" sz="1600" dirty="0"/>
          </a:p>
        </p:txBody>
      </p:sp>
      <p:pic>
        <p:nvPicPr>
          <p:cNvPr id="2052" name="Picture 4">
            <a:extLst>
              <a:ext uri="{FF2B5EF4-FFF2-40B4-BE49-F238E27FC236}">
                <a16:creationId xmlns:a16="http://schemas.microsoft.com/office/drawing/2014/main" id="{A218B8A2-4111-4BED-8805-2BD6B18BA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650" y="686842"/>
            <a:ext cx="2365262" cy="229582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4">
            <a:extLst>
              <a:ext uri="{FF2B5EF4-FFF2-40B4-BE49-F238E27FC236}">
                <a16:creationId xmlns:a16="http://schemas.microsoft.com/office/drawing/2014/main" id="{255F87B2-15E8-492B-8B39-78E7981C2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100" y="3973518"/>
            <a:ext cx="650687" cy="633418"/>
          </a:xfrm>
          <a:prstGeom prst="rect">
            <a:avLst/>
          </a:prstGeom>
        </p:spPr>
      </p:pic>
      <p:sp>
        <p:nvSpPr>
          <p:cNvPr id="10" name="Rectangle 9">
            <a:extLst>
              <a:ext uri="{FF2B5EF4-FFF2-40B4-BE49-F238E27FC236}">
                <a16:creationId xmlns:a16="http://schemas.microsoft.com/office/drawing/2014/main" id="{A8FFBE4F-7600-4866-8313-02710A010348}"/>
              </a:ext>
            </a:extLst>
          </p:cNvPr>
          <p:cNvSpPr/>
          <p:nvPr/>
        </p:nvSpPr>
        <p:spPr>
          <a:xfrm>
            <a:off x="1603787" y="4136338"/>
            <a:ext cx="2589170" cy="369332"/>
          </a:xfrm>
          <a:prstGeom prst="rect">
            <a:avLst/>
          </a:prstGeom>
        </p:spPr>
        <p:txBody>
          <a:bodyPr wrap="none">
            <a:spAutoFit/>
          </a:bodyPr>
          <a:lstStyle/>
          <a:p>
            <a:r>
              <a:rPr lang="en-US" sz="1800" dirty="0">
                <a:solidFill>
                  <a:schemeClr val="bg1"/>
                </a:solidFill>
              </a:rPr>
              <a:t>EKScalibur</a:t>
            </a:r>
            <a:r>
              <a:rPr lang="en-US" sz="1800" dirty="0"/>
              <a:t> </a:t>
            </a:r>
            <a:r>
              <a:rPr lang="en-US" sz="1800" dirty="0">
                <a:solidFill>
                  <a:schemeClr val="bg1"/>
                </a:solidFill>
              </a:rPr>
              <a:t>ecosystem</a:t>
            </a:r>
          </a:p>
        </p:txBody>
      </p:sp>
    </p:spTree>
    <p:extLst>
      <p:ext uri="{BB962C8B-B14F-4D97-AF65-F5344CB8AC3E}">
        <p14:creationId xmlns:p14="http://schemas.microsoft.com/office/powerpoint/2010/main" val="163976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65DE-FF29-479C-8107-F347754088BF}"/>
              </a:ext>
            </a:extLst>
          </p:cNvPr>
          <p:cNvSpPr>
            <a:spLocks noGrp="1"/>
          </p:cNvSpPr>
          <p:nvPr>
            <p:ph type="title"/>
          </p:nvPr>
        </p:nvSpPr>
        <p:spPr/>
        <p:txBody>
          <a:bodyPr/>
          <a:lstStyle/>
          <a:p>
            <a:r>
              <a:rPr lang="en-GB" dirty="0"/>
              <a:t>Foundation Members</a:t>
            </a:r>
            <a:br>
              <a:rPr lang="en-GB" dirty="0"/>
            </a:br>
            <a:endParaRPr lang="en-GB" dirty="0"/>
          </a:p>
        </p:txBody>
      </p:sp>
      <p:sp>
        <p:nvSpPr>
          <p:cNvPr id="4" name="Date Placeholder 3">
            <a:extLst>
              <a:ext uri="{FF2B5EF4-FFF2-40B4-BE49-F238E27FC236}">
                <a16:creationId xmlns:a16="http://schemas.microsoft.com/office/drawing/2014/main" id="{403067B4-CA74-4756-9596-7B5B0A99713B}"/>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49B9E033-1F0D-440B-84CC-4B309AFB31EC}"/>
              </a:ext>
            </a:extLst>
          </p:cNvPr>
          <p:cNvSpPr>
            <a:spLocks noGrp="1"/>
          </p:cNvSpPr>
          <p:nvPr>
            <p:ph type="sldNum" sz="quarter" idx="4"/>
          </p:nvPr>
        </p:nvSpPr>
        <p:spPr/>
        <p:txBody>
          <a:bodyPr/>
          <a:lstStyle/>
          <a:p>
            <a:fld id="{8D96DCA0-AD7A-3849-B278-AAEE98B1A072}" type="slidenum">
              <a:rPr lang="en-US" smtClean="0"/>
              <a:pPr/>
              <a:t>10</a:t>
            </a:fld>
            <a:endParaRPr lang="en-US" dirty="0"/>
          </a:p>
        </p:txBody>
      </p:sp>
      <p:sp>
        <p:nvSpPr>
          <p:cNvPr id="6" name="Footer Placeholder 5">
            <a:extLst>
              <a:ext uri="{FF2B5EF4-FFF2-40B4-BE49-F238E27FC236}">
                <a16:creationId xmlns:a16="http://schemas.microsoft.com/office/drawing/2014/main" id="{DFACC854-D5A9-406C-A847-8634D2706E83}"/>
              </a:ext>
            </a:extLst>
          </p:cNvPr>
          <p:cNvSpPr>
            <a:spLocks noGrp="1"/>
          </p:cNvSpPr>
          <p:nvPr>
            <p:ph type="ftr" sz="quarter" idx="11"/>
          </p:nvPr>
        </p:nvSpPr>
        <p:spPr/>
        <p:txBody>
          <a:bodyPr/>
          <a:lstStyle/>
          <a:p>
            <a:endParaRPr lang="en-US" dirty="0"/>
          </a:p>
        </p:txBody>
      </p:sp>
      <p:grpSp>
        <p:nvGrpSpPr>
          <p:cNvPr id="50" name="Group 49">
            <a:extLst>
              <a:ext uri="{FF2B5EF4-FFF2-40B4-BE49-F238E27FC236}">
                <a16:creationId xmlns:a16="http://schemas.microsoft.com/office/drawing/2014/main" id="{DE0AA10E-5FCC-48AF-BE5E-2E8755F9B49B}"/>
              </a:ext>
            </a:extLst>
          </p:cNvPr>
          <p:cNvGrpSpPr/>
          <p:nvPr/>
        </p:nvGrpSpPr>
        <p:grpSpPr>
          <a:xfrm>
            <a:off x="949524" y="1013154"/>
            <a:ext cx="6983064" cy="3602350"/>
            <a:chOff x="533644" y="873960"/>
            <a:chExt cx="11119738" cy="5736335"/>
          </a:xfrm>
        </p:grpSpPr>
        <p:grpSp>
          <p:nvGrpSpPr>
            <p:cNvPr id="7" name="Group 6">
              <a:extLst>
                <a:ext uri="{FF2B5EF4-FFF2-40B4-BE49-F238E27FC236}">
                  <a16:creationId xmlns:a16="http://schemas.microsoft.com/office/drawing/2014/main" id="{FFE588B5-50D9-4222-89B6-33EF8B112B11}"/>
                </a:ext>
              </a:extLst>
            </p:cNvPr>
            <p:cNvGrpSpPr/>
            <p:nvPr/>
          </p:nvGrpSpPr>
          <p:grpSpPr>
            <a:xfrm>
              <a:off x="533644" y="873960"/>
              <a:ext cx="1440000" cy="5736335"/>
              <a:chOff x="543169" y="873960"/>
              <a:chExt cx="1440000" cy="5736335"/>
            </a:xfrm>
          </p:grpSpPr>
          <p:pic>
            <p:nvPicPr>
              <p:cNvPr id="8" name="Graphic 7">
                <a:extLst>
                  <a:ext uri="{FF2B5EF4-FFF2-40B4-BE49-F238E27FC236}">
                    <a16:creationId xmlns:a16="http://schemas.microsoft.com/office/drawing/2014/main" id="{04D241BD-D76B-47FA-BDAD-BD2E5A62551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169" y="6377335"/>
                <a:ext cx="1440000" cy="232960"/>
              </a:xfrm>
              <a:prstGeom prst="rect">
                <a:avLst/>
              </a:prstGeom>
            </p:spPr>
          </p:pic>
          <p:pic>
            <p:nvPicPr>
              <p:cNvPr id="9" name="Graphic 8">
                <a:extLst>
                  <a:ext uri="{FF2B5EF4-FFF2-40B4-BE49-F238E27FC236}">
                    <a16:creationId xmlns:a16="http://schemas.microsoft.com/office/drawing/2014/main" id="{81415624-C700-492D-9B0B-CB19AEEB4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169" y="2401500"/>
                <a:ext cx="1440000" cy="787200"/>
              </a:xfrm>
              <a:prstGeom prst="rect">
                <a:avLst/>
              </a:prstGeom>
            </p:spPr>
          </p:pic>
          <p:pic>
            <p:nvPicPr>
              <p:cNvPr id="10" name="Graphic 9">
                <a:extLst>
                  <a:ext uri="{FF2B5EF4-FFF2-40B4-BE49-F238E27FC236}">
                    <a16:creationId xmlns:a16="http://schemas.microsoft.com/office/drawing/2014/main" id="{920F7581-9837-42CC-88B9-F4919993E7C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169" y="3454048"/>
                <a:ext cx="1440000" cy="544865"/>
              </a:xfrm>
              <a:prstGeom prst="rect">
                <a:avLst/>
              </a:prstGeom>
            </p:spPr>
          </p:pic>
          <p:pic>
            <p:nvPicPr>
              <p:cNvPr id="11" name="Graphic 10">
                <a:extLst>
                  <a:ext uri="{FF2B5EF4-FFF2-40B4-BE49-F238E27FC236}">
                    <a16:creationId xmlns:a16="http://schemas.microsoft.com/office/drawing/2014/main" id="{81B61BCF-B35D-4A53-8F45-33BA1A111C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3169" y="4264261"/>
                <a:ext cx="1440000" cy="1130560"/>
              </a:xfrm>
              <a:prstGeom prst="rect">
                <a:avLst/>
              </a:prstGeom>
            </p:spPr>
          </p:pic>
          <p:pic>
            <p:nvPicPr>
              <p:cNvPr id="12" name="Graphic 11">
                <a:extLst>
                  <a:ext uri="{FF2B5EF4-FFF2-40B4-BE49-F238E27FC236}">
                    <a16:creationId xmlns:a16="http://schemas.microsoft.com/office/drawing/2014/main" id="{3604A37D-7ABF-4738-8545-725BD0440138}"/>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3169" y="873960"/>
                <a:ext cx="1440000" cy="1262192"/>
              </a:xfrm>
              <a:prstGeom prst="rect">
                <a:avLst/>
              </a:prstGeom>
            </p:spPr>
          </p:pic>
          <p:pic>
            <p:nvPicPr>
              <p:cNvPr id="13" name="Graphic 12">
                <a:extLst>
                  <a:ext uri="{FF2B5EF4-FFF2-40B4-BE49-F238E27FC236}">
                    <a16:creationId xmlns:a16="http://schemas.microsoft.com/office/drawing/2014/main" id="{52C1BDAD-1C36-46E2-AEFD-CB044580A5F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3169" y="5660169"/>
                <a:ext cx="1440000" cy="451819"/>
              </a:xfrm>
              <a:prstGeom prst="rect">
                <a:avLst/>
              </a:prstGeom>
            </p:spPr>
          </p:pic>
        </p:grpSp>
        <p:grpSp>
          <p:nvGrpSpPr>
            <p:cNvPr id="14" name="Group 13">
              <a:extLst>
                <a:ext uri="{FF2B5EF4-FFF2-40B4-BE49-F238E27FC236}">
                  <a16:creationId xmlns:a16="http://schemas.microsoft.com/office/drawing/2014/main" id="{5C552F77-061C-4194-B9E0-1B12D6BF370B}"/>
                </a:ext>
              </a:extLst>
            </p:cNvPr>
            <p:cNvGrpSpPr/>
            <p:nvPr/>
          </p:nvGrpSpPr>
          <p:grpSpPr>
            <a:xfrm>
              <a:off x="6341486" y="876833"/>
              <a:ext cx="1440002" cy="5733462"/>
              <a:chOff x="6341486" y="876833"/>
              <a:chExt cx="1440002" cy="5733462"/>
            </a:xfrm>
          </p:grpSpPr>
          <p:pic>
            <p:nvPicPr>
              <p:cNvPr id="15" name="Graphic 14">
                <a:extLst>
                  <a:ext uri="{FF2B5EF4-FFF2-40B4-BE49-F238E27FC236}">
                    <a16:creationId xmlns:a16="http://schemas.microsoft.com/office/drawing/2014/main" id="{9F6516CB-B161-41C4-B355-DC11B991B0F0}"/>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87050" y="1813527"/>
                <a:ext cx="948876" cy="1117670"/>
              </a:xfrm>
              <a:prstGeom prst="rect">
                <a:avLst/>
              </a:prstGeom>
            </p:spPr>
          </p:pic>
          <p:pic>
            <p:nvPicPr>
              <p:cNvPr id="16" name="Graphic 15">
                <a:extLst>
                  <a:ext uri="{FF2B5EF4-FFF2-40B4-BE49-F238E27FC236}">
                    <a16:creationId xmlns:a16="http://schemas.microsoft.com/office/drawing/2014/main" id="{230F14B0-A78B-4230-812A-744C1B5E0F4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41488" y="6236535"/>
                <a:ext cx="1440000" cy="373760"/>
              </a:xfrm>
              <a:prstGeom prst="rect">
                <a:avLst/>
              </a:prstGeom>
            </p:spPr>
          </p:pic>
          <p:pic>
            <p:nvPicPr>
              <p:cNvPr id="17" name="Graphic 16">
                <a:extLst>
                  <a:ext uri="{FF2B5EF4-FFF2-40B4-BE49-F238E27FC236}">
                    <a16:creationId xmlns:a16="http://schemas.microsoft.com/office/drawing/2014/main" id="{991C4CA8-C44F-49F2-8F73-E92D2E8278B9}"/>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41488" y="5155599"/>
                <a:ext cx="1440000" cy="623080"/>
              </a:xfrm>
              <a:prstGeom prst="rect">
                <a:avLst/>
              </a:prstGeom>
            </p:spPr>
          </p:pic>
          <p:pic>
            <p:nvPicPr>
              <p:cNvPr id="18" name="Graphic 17">
                <a:extLst>
                  <a:ext uri="{FF2B5EF4-FFF2-40B4-BE49-F238E27FC236}">
                    <a16:creationId xmlns:a16="http://schemas.microsoft.com/office/drawing/2014/main" id="{696F4719-9CE3-4905-BE5F-ABE690814429}"/>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41488" y="4383425"/>
                <a:ext cx="1440000" cy="314320"/>
              </a:xfrm>
              <a:prstGeom prst="rect">
                <a:avLst/>
              </a:prstGeom>
            </p:spPr>
          </p:pic>
          <p:pic>
            <p:nvPicPr>
              <p:cNvPr id="19" name="Graphic 18">
                <a:extLst>
                  <a:ext uri="{FF2B5EF4-FFF2-40B4-BE49-F238E27FC236}">
                    <a16:creationId xmlns:a16="http://schemas.microsoft.com/office/drawing/2014/main" id="{3F6C28D4-E837-45AE-808E-608453B6BB2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341488" y="3389051"/>
                <a:ext cx="1440000" cy="536520"/>
              </a:xfrm>
              <a:prstGeom prst="rect">
                <a:avLst/>
              </a:prstGeom>
            </p:spPr>
          </p:pic>
          <p:pic>
            <p:nvPicPr>
              <p:cNvPr id="20" name="Graphic 19">
                <a:extLst>
                  <a:ext uri="{FF2B5EF4-FFF2-40B4-BE49-F238E27FC236}">
                    <a16:creationId xmlns:a16="http://schemas.microsoft.com/office/drawing/2014/main" id="{850BEC2C-73BC-4E51-BA38-3B6923CB3606}"/>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6341486" y="876833"/>
                <a:ext cx="1440000" cy="478840"/>
              </a:xfrm>
              <a:prstGeom prst="rect">
                <a:avLst/>
              </a:prstGeom>
            </p:spPr>
          </p:pic>
        </p:grpSp>
        <p:grpSp>
          <p:nvGrpSpPr>
            <p:cNvPr id="21" name="Group 20">
              <a:extLst>
                <a:ext uri="{FF2B5EF4-FFF2-40B4-BE49-F238E27FC236}">
                  <a16:creationId xmlns:a16="http://schemas.microsoft.com/office/drawing/2014/main" id="{ADC934BB-B724-4CE3-9B74-532F75AD3C08}"/>
                </a:ext>
              </a:extLst>
            </p:cNvPr>
            <p:cNvGrpSpPr/>
            <p:nvPr/>
          </p:nvGrpSpPr>
          <p:grpSpPr>
            <a:xfrm>
              <a:off x="2441449" y="873960"/>
              <a:ext cx="1468143" cy="5736335"/>
              <a:chOff x="2345907" y="873960"/>
              <a:chExt cx="1468143" cy="5736335"/>
            </a:xfrm>
          </p:grpSpPr>
          <p:pic>
            <p:nvPicPr>
              <p:cNvPr id="23" name="Graphic 22">
                <a:extLst>
                  <a:ext uri="{FF2B5EF4-FFF2-40B4-BE49-F238E27FC236}">
                    <a16:creationId xmlns:a16="http://schemas.microsoft.com/office/drawing/2014/main" id="{2D73C192-84DC-469B-B760-DB83CB4BB3D6}"/>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374050" y="6379895"/>
                <a:ext cx="1440000" cy="230400"/>
              </a:xfrm>
              <a:prstGeom prst="rect">
                <a:avLst/>
              </a:prstGeom>
            </p:spPr>
          </p:pic>
          <p:pic>
            <p:nvPicPr>
              <p:cNvPr id="24" name="Graphic 23">
                <a:extLst>
                  <a:ext uri="{FF2B5EF4-FFF2-40B4-BE49-F238E27FC236}">
                    <a16:creationId xmlns:a16="http://schemas.microsoft.com/office/drawing/2014/main" id="{C902AE42-F839-4F05-B7F9-B99425C969A8}"/>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374049" y="5745075"/>
                <a:ext cx="1440001" cy="258839"/>
              </a:xfrm>
              <a:prstGeom prst="rect">
                <a:avLst/>
              </a:prstGeom>
            </p:spPr>
          </p:pic>
          <p:pic>
            <p:nvPicPr>
              <p:cNvPr id="25" name="Graphic 24">
                <a:extLst>
                  <a:ext uri="{FF2B5EF4-FFF2-40B4-BE49-F238E27FC236}">
                    <a16:creationId xmlns:a16="http://schemas.microsoft.com/office/drawing/2014/main" id="{D77954AB-5D33-47DA-AE1D-147528B3B29F}"/>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374049" y="4897364"/>
                <a:ext cx="1440001" cy="609239"/>
              </a:xfrm>
              <a:prstGeom prst="rect">
                <a:avLst/>
              </a:prstGeom>
            </p:spPr>
          </p:pic>
          <p:pic>
            <p:nvPicPr>
              <p:cNvPr id="26" name="Graphic 25">
                <a:extLst>
                  <a:ext uri="{FF2B5EF4-FFF2-40B4-BE49-F238E27FC236}">
                    <a16:creationId xmlns:a16="http://schemas.microsoft.com/office/drawing/2014/main" id="{C523A5CF-9E35-40E2-A808-D1B5B46162FA}"/>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345907" y="3439348"/>
                <a:ext cx="1440000" cy="1205480"/>
              </a:xfrm>
              <a:prstGeom prst="rect">
                <a:avLst/>
              </a:prstGeom>
            </p:spPr>
          </p:pic>
          <p:pic>
            <p:nvPicPr>
              <p:cNvPr id="27" name="Graphic 26">
                <a:extLst>
                  <a:ext uri="{FF2B5EF4-FFF2-40B4-BE49-F238E27FC236}">
                    <a16:creationId xmlns:a16="http://schemas.microsoft.com/office/drawing/2014/main" id="{0D7859D5-0101-4BB2-A2F9-D865DD9072E7}"/>
                  </a:ext>
                </a:extLst>
              </p:cNvPr>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374050" y="873960"/>
                <a:ext cx="1440000" cy="1022080"/>
              </a:xfrm>
              <a:prstGeom prst="rect">
                <a:avLst/>
              </a:prstGeom>
            </p:spPr>
          </p:pic>
          <p:pic>
            <p:nvPicPr>
              <p:cNvPr id="28" name="Graphic 27">
                <a:extLst>
                  <a:ext uri="{FF2B5EF4-FFF2-40B4-BE49-F238E27FC236}">
                    <a16:creationId xmlns:a16="http://schemas.microsoft.com/office/drawing/2014/main" id="{330B6472-1798-4747-9DD2-BC401B5F871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374050" y="2200178"/>
                <a:ext cx="1440000" cy="742720"/>
              </a:xfrm>
              <a:prstGeom prst="rect">
                <a:avLst/>
              </a:prstGeom>
            </p:spPr>
          </p:pic>
        </p:grpSp>
        <p:grpSp>
          <p:nvGrpSpPr>
            <p:cNvPr id="29" name="Group 28">
              <a:extLst>
                <a:ext uri="{FF2B5EF4-FFF2-40B4-BE49-F238E27FC236}">
                  <a16:creationId xmlns:a16="http://schemas.microsoft.com/office/drawing/2014/main" id="{1BA92BE2-B2A6-4E29-8FA7-54D7E8182BCC}"/>
                </a:ext>
              </a:extLst>
            </p:cNvPr>
            <p:cNvGrpSpPr/>
            <p:nvPr/>
          </p:nvGrpSpPr>
          <p:grpSpPr>
            <a:xfrm>
              <a:off x="4405540" y="873960"/>
              <a:ext cx="1440000" cy="5736335"/>
              <a:chOff x="4397704" y="873960"/>
              <a:chExt cx="1440000" cy="5736335"/>
            </a:xfrm>
          </p:grpSpPr>
          <p:pic>
            <p:nvPicPr>
              <p:cNvPr id="30" name="Graphic 29">
                <a:extLst>
                  <a:ext uri="{FF2B5EF4-FFF2-40B4-BE49-F238E27FC236}">
                    <a16:creationId xmlns:a16="http://schemas.microsoft.com/office/drawing/2014/main" id="{D7636731-0924-4E3F-8F32-DDAB0C9366AD}"/>
                  </a:ext>
                </a:extLst>
              </p:cNvPr>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397704" y="4897364"/>
                <a:ext cx="1440000" cy="883320"/>
              </a:xfrm>
              <a:prstGeom prst="rect">
                <a:avLst/>
              </a:prstGeom>
            </p:spPr>
          </p:pic>
          <p:pic>
            <p:nvPicPr>
              <p:cNvPr id="31" name="Graphic 30">
                <a:extLst>
                  <a:ext uri="{FF2B5EF4-FFF2-40B4-BE49-F238E27FC236}">
                    <a16:creationId xmlns:a16="http://schemas.microsoft.com/office/drawing/2014/main" id="{559C86D3-3184-48F5-850E-6474BA4F6A06}"/>
                  </a:ext>
                </a:extLst>
              </p:cNvPr>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397704" y="6203535"/>
                <a:ext cx="1440000" cy="406760"/>
              </a:xfrm>
              <a:prstGeom prst="rect">
                <a:avLst/>
              </a:prstGeom>
            </p:spPr>
          </p:pic>
          <p:pic>
            <p:nvPicPr>
              <p:cNvPr id="32" name="Graphic 31">
                <a:extLst>
                  <a:ext uri="{FF2B5EF4-FFF2-40B4-BE49-F238E27FC236}">
                    <a16:creationId xmlns:a16="http://schemas.microsoft.com/office/drawing/2014/main" id="{4A2527C0-E5FC-4462-B5A6-47D5BA2A2205}"/>
                  </a:ext>
                </a:extLst>
              </p:cNvPr>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397704" y="3294593"/>
                <a:ext cx="1440000" cy="1179920"/>
              </a:xfrm>
              <a:prstGeom prst="rect">
                <a:avLst/>
              </a:prstGeom>
            </p:spPr>
          </p:pic>
          <p:pic>
            <p:nvPicPr>
              <p:cNvPr id="33" name="Graphic 32">
                <a:extLst>
                  <a:ext uri="{FF2B5EF4-FFF2-40B4-BE49-F238E27FC236}">
                    <a16:creationId xmlns:a16="http://schemas.microsoft.com/office/drawing/2014/main" id="{AF814330-DAAE-41DD-917D-65FDA649E680}"/>
                  </a:ext>
                </a:extLst>
              </p:cNvPr>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397704" y="873960"/>
                <a:ext cx="1440000" cy="470640"/>
              </a:xfrm>
              <a:prstGeom prst="rect">
                <a:avLst/>
              </a:prstGeom>
            </p:spPr>
          </p:pic>
          <p:pic>
            <p:nvPicPr>
              <p:cNvPr id="34" name="Graphic 33">
                <a:extLst>
                  <a:ext uri="{FF2B5EF4-FFF2-40B4-BE49-F238E27FC236}">
                    <a16:creationId xmlns:a16="http://schemas.microsoft.com/office/drawing/2014/main" id="{F7AB8DB6-280C-442A-B646-FD1687E841C6}"/>
                  </a:ext>
                </a:extLst>
              </p:cNvPr>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397704" y="1767451"/>
                <a:ext cx="1440000" cy="448640"/>
              </a:xfrm>
              <a:prstGeom prst="rect">
                <a:avLst/>
              </a:prstGeom>
            </p:spPr>
          </p:pic>
          <p:pic>
            <p:nvPicPr>
              <p:cNvPr id="35" name="Graphic 34">
                <a:extLst>
                  <a:ext uri="{FF2B5EF4-FFF2-40B4-BE49-F238E27FC236}">
                    <a16:creationId xmlns:a16="http://schemas.microsoft.com/office/drawing/2014/main" id="{750ABE83-A0CB-44C6-98DF-117A3D6CD9F2}"/>
                  </a:ext>
                </a:extLst>
              </p:cNvPr>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397704" y="2638942"/>
                <a:ext cx="1440000" cy="232800"/>
              </a:xfrm>
              <a:prstGeom prst="rect">
                <a:avLst/>
              </a:prstGeom>
            </p:spPr>
          </p:pic>
        </p:grpSp>
        <p:grpSp>
          <p:nvGrpSpPr>
            <p:cNvPr id="36" name="Group 35">
              <a:extLst>
                <a:ext uri="{FF2B5EF4-FFF2-40B4-BE49-F238E27FC236}">
                  <a16:creationId xmlns:a16="http://schemas.microsoft.com/office/drawing/2014/main" id="{E0168226-E82E-431C-BE6C-37633DB93E48}"/>
                </a:ext>
              </a:extLst>
            </p:cNvPr>
            <p:cNvGrpSpPr/>
            <p:nvPr/>
          </p:nvGrpSpPr>
          <p:grpSpPr>
            <a:xfrm>
              <a:off x="10213382" y="873960"/>
              <a:ext cx="1440000" cy="5736335"/>
              <a:chOff x="10184807" y="873960"/>
              <a:chExt cx="1440000" cy="5736335"/>
            </a:xfrm>
          </p:grpSpPr>
          <p:pic>
            <p:nvPicPr>
              <p:cNvPr id="37" name="Graphic 36">
                <a:extLst>
                  <a:ext uri="{FF2B5EF4-FFF2-40B4-BE49-F238E27FC236}">
                    <a16:creationId xmlns:a16="http://schemas.microsoft.com/office/drawing/2014/main" id="{3F6EF4D6-5DD5-4FCE-8BCF-98E3B7A169EF}"/>
                  </a:ext>
                </a:extLst>
              </p:cNvPr>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184807" y="5551396"/>
                <a:ext cx="1440000" cy="387360"/>
              </a:xfrm>
              <a:prstGeom prst="rect">
                <a:avLst/>
              </a:prstGeom>
            </p:spPr>
          </p:pic>
          <p:pic>
            <p:nvPicPr>
              <p:cNvPr id="38" name="Graphic 37">
                <a:extLst>
                  <a:ext uri="{FF2B5EF4-FFF2-40B4-BE49-F238E27FC236}">
                    <a16:creationId xmlns:a16="http://schemas.microsoft.com/office/drawing/2014/main" id="{48774600-450C-477B-9B6A-5F6B1CBA2372}"/>
                  </a:ext>
                </a:extLst>
              </p:cNvPr>
              <p:cNvPicPr>
                <a:picLocks noChangeAspect="1"/>
              </p:cNvPicPr>
              <p:nvPr/>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10184807" y="6367975"/>
                <a:ext cx="1440000" cy="242320"/>
              </a:xfrm>
              <a:prstGeom prst="rect">
                <a:avLst/>
              </a:prstGeom>
            </p:spPr>
          </p:pic>
          <p:pic>
            <p:nvPicPr>
              <p:cNvPr id="39" name="Graphic 38">
                <a:extLst>
                  <a:ext uri="{FF2B5EF4-FFF2-40B4-BE49-F238E27FC236}">
                    <a16:creationId xmlns:a16="http://schemas.microsoft.com/office/drawing/2014/main" id="{1ECA6FEC-0B24-4596-B414-BFEC8DC6BB8F}"/>
                  </a:ext>
                </a:extLst>
              </p:cNvPr>
              <p:cNvPicPr>
                <a:picLocks noChangeAspect="1"/>
              </p:cNvPicPr>
              <p:nvPr/>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184807" y="873960"/>
                <a:ext cx="1440000" cy="1080000"/>
              </a:xfrm>
              <a:prstGeom prst="rect">
                <a:avLst/>
              </a:prstGeom>
            </p:spPr>
          </p:pic>
          <p:pic>
            <p:nvPicPr>
              <p:cNvPr id="40" name="Graphic 39">
                <a:extLst>
                  <a:ext uri="{FF2B5EF4-FFF2-40B4-BE49-F238E27FC236}">
                    <a16:creationId xmlns:a16="http://schemas.microsoft.com/office/drawing/2014/main" id="{3FF62BC7-889F-4369-BF76-EEEF0504DEE2}"/>
                  </a:ext>
                </a:extLst>
              </p:cNvPr>
              <p:cNvPicPr>
                <a:picLocks noChangeAspect="1"/>
              </p:cNvPicPr>
              <p:nvPr/>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370970" y="2383180"/>
                <a:ext cx="1067674" cy="1343016"/>
              </a:xfrm>
              <a:prstGeom prst="rect">
                <a:avLst/>
              </a:prstGeom>
            </p:spPr>
          </p:pic>
          <p:pic>
            <p:nvPicPr>
              <p:cNvPr id="41" name="Graphic 40">
                <a:extLst>
                  <a:ext uri="{FF2B5EF4-FFF2-40B4-BE49-F238E27FC236}">
                    <a16:creationId xmlns:a16="http://schemas.microsoft.com/office/drawing/2014/main" id="{5AA486B0-834C-47B0-88D3-4ADD1F28BCB6}"/>
                  </a:ext>
                </a:extLst>
              </p:cNvPr>
              <p:cNvPicPr>
                <a:picLocks noChangeAspect="1"/>
              </p:cNvPicPr>
              <p:nvPr/>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184807" y="4155416"/>
                <a:ext cx="1440000" cy="966760"/>
              </a:xfrm>
              <a:prstGeom prst="rect">
                <a:avLst/>
              </a:prstGeom>
            </p:spPr>
          </p:pic>
        </p:grpSp>
        <p:grpSp>
          <p:nvGrpSpPr>
            <p:cNvPr id="42" name="Group 41">
              <a:extLst>
                <a:ext uri="{FF2B5EF4-FFF2-40B4-BE49-F238E27FC236}">
                  <a16:creationId xmlns:a16="http://schemas.microsoft.com/office/drawing/2014/main" id="{05B662DC-FE90-443D-9866-B16278220E47}"/>
                </a:ext>
              </a:extLst>
            </p:cNvPr>
            <p:cNvGrpSpPr/>
            <p:nvPr/>
          </p:nvGrpSpPr>
          <p:grpSpPr>
            <a:xfrm>
              <a:off x="8277436" y="873960"/>
              <a:ext cx="1440000" cy="5736335"/>
              <a:chOff x="8240647" y="873960"/>
              <a:chExt cx="1440000" cy="5736335"/>
            </a:xfrm>
          </p:grpSpPr>
          <p:pic>
            <p:nvPicPr>
              <p:cNvPr id="43" name="Graphic 42">
                <a:extLst>
                  <a:ext uri="{FF2B5EF4-FFF2-40B4-BE49-F238E27FC236}">
                    <a16:creationId xmlns:a16="http://schemas.microsoft.com/office/drawing/2014/main" id="{BA75DF6A-413D-4DF6-B165-4EA78A6265F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8240647" y="3226337"/>
                <a:ext cx="1440000" cy="274280"/>
              </a:xfrm>
              <a:prstGeom prst="rect">
                <a:avLst/>
              </a:prstGeom>
            </p:spPr>
          </p:pic>
          <p:pic>
            <p:nvPicPr>
              <p:cNvPr id="44" name="Graphic 43">
                <a:extLst>
                  <a:ext uri="{FF2B5EF4-FFF2-40B4-BE49-F238E27FC236}">
                    <a16:creationId xmlns:a16="http://schemas.microsoft.com/office/drawing/2014/main" id="{7B8F35EF-8728-42C0-9AA3-7C3348ED9EEF}"/>
                  </a:ext>
                </a:extLst>
              </p:cNvPr>
              <p:cNvPicPr>
                <a:picLocks noChangeAspect="1"/>
              </p:cNvPicPr>
              <p:nvPr/>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460058" y="5609117"/>
                <a:ext cx="1001178" cy="1001178"/>
              </a:xfrm>
              <a:prstGeom prst="rect">
                <a:avLst/>
              </a:prstGeom>
            </p:spPr>
          </p:pic>
          <p:pic>
            <p:nvPicPr>
              <p:cNvPr id="45" name="Graphic 44">
                <a:extLst>
                  <a:ext uri="{FF2B5EF4-FFF2-40B4-BE49-F238E27FC236}">
                    <a16:creationId xmlns:a16="http://schemas.microsoft.com/office/drawing/2014/main" id="{C19E3AD1-5D19-4923-8E6F-70C7B4314A59}"/>
                  </a:ext>
                </a:extLst>
              </p:cNvPr>
              <p:cNvPicPr>
                <a:picLocks noChangeAspect="1"/>
              </p:cNvPicPr>
              <p:nvPr/>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240647" y="4773936"/>
                <a:ext cx="1440000" cy="484960"/>
              </a:xfrm>
              <a:prstGeom prst="rect">
                <a:avLst/>
              </a:prstGeom>
            </p:spPr>
          </p:pic>
          <p:pic>
            <p:nvPicPr>
              <p:cNvPr id="46" name="Graphic 45">
                <a:extLst>
                  <a:ext uri="{FF2B5EF4-FFF2-40B4-BE49-F238E27FC236}">
                    <a16:creationId xmlns:a16="http://schemas.microsoft.com/office/drawing/2014/main" id="{0B81D42B-8603-4E6E-91F6-DB7A2A592200}"/>
                  </a:ext>
                </a:extLst>
              </p:cNvPr>
              <p:cNvPicPr>
                <a:picLocks noChangeAspect="1"/>
              </p:cNvPicPr>
              <p:nvPr/>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240647" y="3850836"/>
                <a:ext cx="1440000" cy="572880"/>
              </a:xfrm>
              <a:prstGeom prst="rect">
                <a:avLst/>
              </a:prstGeom>
            </p:spPr>
          </p:pic>
          <p:pic>
            <p:nvPicPr>
              <p:cNvPr id="47" name="Graphic 46">
                <a:extLst>
                  <a:ext uri="{FF2B5EF4-FFF2-40B4-BE49-F238E27FC236}">
                    <a16:creationId xmlns:a16="http://schemas.microsoft.com/office/drawing/2014/main" id="{E34AB8B0-EC7B-4F81-BD12-060D751AF38A}"/>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8240647" y="873960"/>
                <a:ext cx="1440000" cy="332320"/>
              </a:xfrm>
              <a:prstGeom prst="rect">
                <a:avLst/>
              </a:prstGeom>
            </p:spPr>
          </p:pic>
          <p:pic>
            <p:nvPicPr>
              <p:cNvPr id="48" name="Graphic 47">
                <a:extLst>
                  <a:ext uri="{FF2B5EF4-FFF2-40B4-BE49-F238E27FC236}">
                    <a16:creationId xmlns:a16="http://schemas.microsoft.com/office/drawing/2014/main" id="{57485BF7-BDFD-40F2-B1DC-CB0F987D237F}"/>
                  </a:ext>
                </a:extLst>
              </p:cNvPr>
              <p:cNvPicPr>
                <a:picLocks noChangeAspect="1"/>
              </p:cNvPicPr>
              <p:nvPr/>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8240647" y="2611398"/>
                <a:ext cx="1440000" cy="264720"/>
              </a:xfrm>
              <a:prstGeom prst="rect">
                <a:avLst/>
              </a:prstGeom>
            </p:spPr>
          </p:pic>
          <p:pic>
            <p:nvPicPr>
              <p:cNvPr id="49" name="Graphic 48">
                <a:extLst>
                  <a:ext uri="{FF2B5EF4-FFF2-40B4-BE49-F238E27FC236}">
                    <a16:creationId xmlns:a16="http://schemas.microsoft.com/office/drawing/2014/main" id="{A345BD08-C1A4-4B2F-BDE3-78A2EEFF846E}"/>
                  </a:ext>
                </a:extLst>
              </p:cNvPr>
              <p:cNvPicPr>
                <a:picLocks noChangeAspect="1"/>
              </p:cNvPicPr>
              <p:nvPr/>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8240647" y="1556499"/>
                <a:ext cx="1440000" cy="704680"/>
              </a:xfrm>
              <a:prstGeom prst="rect">
                <a:avLst/>
              </a:prstGeom>
            </p:spPr>
          </p:pic>
        </p:grpSp>
      </p:grpSp>
    </p:spTree>
    <p:extLst>
      <p:ext uri="{BB962C8B-B14F-4D97-AF65-F5344CB8AC3E}">
        <p14:creationId xmlns:p14="http://schemas.microsoft.com/office/powerpoint/2010/main" val="400376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A close up of a sign&#10;&#10;Description automatically generated">
            <a:extLst>
              <a:ext uri="{FF2B5EF4-FFF2-40B4-BE49-F238E27FC236}">
                <a16:creationId xmlns:a16="http://schemas.microsoft.com/office/drawing/2014/main" id="{AE8F6903-1B8B-410B-9201-718CDAE66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1556" y="1333912"/>
            <a:ext cx="2558910" cy="2489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8375D7-69F9-4B3D-A328-6EFBF8B3BC44}"/>
              </a:ext>
            </a:extLst>
          </p:cNvPr>
          <p:cNvSpPr>
            <a:spLocks noGrp="1"/>
          </p:cNvSpPr>
          <p:nvPr>
            <p:ph type="title"/>
          </p:nvPr>
        </p:nvSpPr>
        <p:spPr/>
        <p:txBody>
          <a:bodyPr/>
          <a:lstStyle/>
          <a:p>
            <a:r>
              <a:rPr lang="en-GB" dirty="0"/>
              <a:t>Quiz!</a:t>
            </a:r>
          </a:p>
        </p:txBody>
      </p:sp>
      <p:sp>
        <p:nvSpPr>
          <p:cNvPr id="3" name="Content Placeholder 2">
            <a:extLst>
              <a:ext uri="{FF2B5EF4-FFF2-40B4-BE49-F238E27FC236}">
                <a16:creationId xmlns:a16="http://schemas.microsoft.com/office/drawing/2014/main" id="{30B7D5FF-68B6-4B7E-B7F9-E5381806C519}"/>
              </a:ext>
            </a:extLst>
          </p:cNvPr>
          <p:cNvSpPr>
            <a:spLocks noGrp="1"/>
          </p:cNvSpPr>
          <p:nvPr>
            <p:ph idx="1"/>
          </p:nvPr>
        </p:nvSpPr>
        <p:spPr/>
        <p:txBody>
          <a:bodyPr/>
          <a:lstStyle/>
          <a:p>
            <a:pPr>
              <a:lnSpc>
                <a:spcPct val="100000"/>
              </a:lnSpc>
              <a:spcAft>
                <a:spcPts val="7200"/>
              </a:spcAft>
            </a:pPr>
            <a:r>
              <a:rPr lang="en-GB" dirty="0"/>
              <a:t>Why Kubernetes has been called Kubernetes?</a:t>
            </a:r>
          </a:p>
          <a:p>
            <a:pPr>
              <a:lnSpc>
                <a:spcPct val="100000"/>
              </a:lnSpc>
              <a:spcAft>
                <a:spcPts val="7200"/>
              </a:spcAft>
            </a:pPr>
            <a:r>
              <a:rPr lang="en-GB" dirty="0"/>
              <a:t>Why is it usually abbreviated with k8s?</a:t>
            </a:r>
          </a:p>
          <a:p>
            <a:pPr>
              <a:lnSpc>
                <a:spcPct val="100000"/>
              </a:lnSpc>
              <a:spcAft>
                <a:spcPts val="7200"/>
              </a:spcAft>
            </a:pPr>
            <a:r>
              <a:rPr lang="en-GB" dirty="0"/>
              <a:t>Where is its logo coming from?</a:t>
            </a:r>
          </a:p>
          <a:p>
            <a:pPr>
              <a:lnSpc>
                <a:spcPct val="200000"/>
              </a:lnSpc>
            </a:pPr>
            <a:r>
              <a:rPr lang="en-GB" dirty="0"/>
              <a:t>	</a:t>
            </a:r>
            <a:endParaRPr lang="en-GB" b="1" dirty="0"/>
          </a:p>
        </p:txBody>
      </p:sp>
      <p:sp>
        <p:nvSpPr>
          <p:cNvPr id="4" name="Date Placeholder 3">
            <a:extLst>
              <a:ext uri="{FF2B5EF4-FFF2-40B4-BE49-F238E27FC236}">
                <a16:creationId xmlns:a16="http://schemas.microsoft.com/office/drawing/2014/main" id="{D0A9CB8A-1819-4D09-A749-E7E405889597}"/>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7CC0F3E7-4513-41E6-9A15-613BEA53D5BC}"/>
              </a:ext>
            </a:extLst>
          </p:cNvPr>
          <p:cNvSpPr>
            <a:spLocks noGrp="1"/>
          </p:cNvSpPr>
          <p:nvPr>
            <p:ph type="sldNum" sz="quarter" idx="4"/>
          </p:nvPr>
        </p:nvSpPr>
        <p:spPr/>
        <p:txBody>
          <a:bodyPr/>
          <a:lstStyle/>
          <a:p>
            <a:fld id="{8D96DCA0-AD7A-3849-B278-AAEE98B1A072}" type="slidenum">
              <a:rPr lang="en-US" smtClean="0"/>
              <a:pPr/>
              <a:t>11</a:t>
            </a:fld>
            <a:endParaRPr lang="en-US" dirty="0"/>
          </a:p>
        </p:txBody>
      </p:sp>
      <p:sp>
        <p:nvSpPr>
          <p:cNvPr id="6" name="Footer Placeholder 5">
            <a:extLst>
              <a:ext uri="{FF2B5EF4-FFF2-40B4-BE49-F238E27FC236}">
                <a16:creationId xmlns:a16="http://schemas.microsoft.com/office/drawing/2014/main" id="{00279FA6-6D61-4E79-B210-201D0F3A434E}"/>
              </a:ext>
            </a:extLst>
          </p:cNvPr>
          <p:cNvSpPr>
            <a:spLocks noGrp="1"/>
          </p:cNvSpPr>
          <p:nvPr>
            <p:ph type="ftr" sz="quarter" idx="11"/>
          </p:nvPr>
        </p:nvSpPr>
        <p:spPr/>
        <p:txBody>
          <a:bodyPr/>
          <a:lstStyle/>
          <a:p>
            <a:endParaRPr lang="en-US" dirty="0"/>
          </a:p>
        </p:txBody>
      </p:sp>
      <p:sp>
        <p:nvSpPr>
          <p:cNvPr id="7" name="Rectangle 6">
            <a:extLst>
              <a:ext uri="{FF2B5EF4-FFF2-40B4-BE49-F238E27FC236}">
                <a16:creationId xmlns:a16="http://schemas.microsoft.com/office/drawing/2014/main" id="{FB6AFBFA-7456-4F99-A19C-5491C38BEAF4}"/>
              </a:ext>
            </a:extLst>
          </p:cNvPr>
          <p:cNvSpPr/>
          <p:nvPr/>
        </p:nvSpPr>
        <p:spPr>
          <a:xfrm>
            <a:off x="1236445" y="1705609"/>
            <a:ext cx="3183179" cy="307777"/>
          </a:xfrm>
          <a:prstGeom prst="rect">
            <a:avLst/>
          </a:prstGeom>
        </p:spPr>
        <p:txBody>
          <a:bodyPr wrap="none">
            <a:spAutoFit/>
          </a:bodyPr>
          <a:lstStyle/>
          <a:p>
            <a:r>
              <a:rPr lang="el-GR" dirty="0">
                <a:hlinkClick r:id="rId4" tooltip="wikt:κυβερνήτης"/>
              </a:rPr>
              <a:t>κυβερνήτης</a:t>
            </a:r>
            <a:r>
              <a:rPr lang="el-GR" dirty="0"/>
              <a:t>, </a:t>
            </a:r>
            <a:r>
              <a:rPr lang="en-GB" dirty="0"/>
              <a:t>Greek for "</a:t>
            </a:r>
            <a:r>
              <a:rPr lang="en-GB" dirty="0">
                <a:hlinkClick r:id="rId5" tooltip="Helmsman"/>
              </a:rPr>
              <a:t>helmsman</a:t>
            </a:r>
            <a:r>
              <a:rPr lang="en-GB" dirty="0"/>
              <a:t>“</a:t>
            </a:r>
          </a:p>
        </p:txBody>
      </p:sp>
      <p:sp>
        <p:nvSpPr>
          <p:cNvPr id="9" name="Rectangle 8">
            <a:extLst>
              <a:ext uri="{FF2B5EF4-FFF2-40B4-BE49-F238E27FC236}">
                <a16:creationId xmlns:a16="http://schemas.microsoft.com/office/drawing/2014/main" id="{A4031AB9-14BC-4218-A9C5-03C75A458C56}"/>
              </a:ext>
            </a:extLst>
          </p:cNvPr>
          <p:cNvSpPr/>
          <p:nvPr/>
        </p:nvSpPr>
        <p:spPr>
          <a:xfrm>
            <a:off x="1236445" y="2900876"/>
            <a:ext cx="4572000" cy="523220"/>
          </a:xfrm>
          <a:prstGeom prst="rect">
            <a:avLst/>
          </a:prstGeom>
        </p:spPr>
        <p:txBody>
          <a:bodyPr>
            <a:spAutoFit/>
          </a:bodyPr>
          <a:lstStyle/>
          <a:p>
            <a:r>
              <a:rPr lang="en-GB" dirty="0"/>
              <a:t>Simple! Just the number of characters </a:t>
            </a:r>
            <a:br>
              <a:rPr lang="en-GB" dirty="0"/>
            </a:br>
            <a:r>
              <a:rPr lang="en-GB" dirty="0"/>
              <a:t>between </a:t>
            </a:r>
            <a:r>
              <a:rPr lang="en-GB" b="1" dirty="0"/>
              <a:t>K</a:t>
            </a:r>
            <a:r>
              <a:rPr lang="en-GB" dirty="0"/>
              <a:t> and </a:t>
            </a:r>
            <a:r>
              <a:rPr lang="en-GB" b="1" dirty="0"/>
              <a:t>S</a:t>
            </a:r>
            <a:endParaRPr lang="en-GB" dirty="0"/>
          </a:p>
        </p:txBody>
      </p:sp>
      <p:sp>
        <p:nvSpPr>
          <p:cNvPr id="10" name="Rectangle 9">
            <a:extLst>
              <a:ext uri="{FF2B5EF4-FFF2-40B4-BE49-F238E27FC236}">
                <a16:creationId xmlns:a16="http://schemas.microsoft.com/office/drawing/2014/main" id="{EFEBE4EB-9D2E-4FE9-9514-3A9B0AE54E70}"/>
              </a:ext>
            </a:extLst>
          </p:cNvPr>
          <p:cNvSpPr/>
          <p:nvPr/>
        </p:nvSpPr>
        <p:spPr>
          <a:xfrm>
            <a:off x="1236445" y="4022682"/>
            <a:ext cx="4250010" cy="307777"/>
          </a:xfrm>
          <a:prstGeom prst="rect">
            <a:avLst/>
          </a:prstGeom>
        </p:spPr>
        <p:txBody>
          <a:bodyPr wrap="none">
            <a:spAutoFit/>
          </a:bodyPr>
          <a:lstStyle/>
          <a:p>
            <a:r>
              <a:rPr lang="en-GB" dirty="0"/>
              <a:t>From </a:t>
            </a:r>
            <a:r>
              <a:rPr lang="en-GB" b="1" dirty="0"/>
              <a:t>Star Trek </a:t>
            </a:r>
            <a:r>
              <a:rPr lang="en-GB" dirty="0"/>
              <a:t>ex-Borg character </a:t>
            </a:r>
            <a:r>
              <a:rPr lang="en-GB" b="1" dirty="0"/>
              <a:t>Seven of Nine</a:t>
            </a:r>
            <a:endParaRPr lang="en-GB" dirty="0"/>
          </a:p>
        </p:txBody>
      </p:sp>
    </p:spTree>
    <p:extLst>
      <p:ext uri="{BB962C8B-B14F-4D97-AF65-F5344CB8AC3E}">
        <p14:creationId xmlns:p14="http://schemas.microsoft.com/office/powerpoint/2010/main" val="20808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Kubernetes anatomy</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12</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pic>
        <p:nvPicPr>
          <p:cNvPr id="1026" name="Picture 2">
            <a:extLst>
              <a:ext uri="{FF2B5EF4-FFF2-40B4-BE49-F238E27FC236}">
                <a16:creationId xmlns:a16="http://schemas.microsoft.com/office/drawing/2014/main" id="{065A2EDC-3B08-4D43-BB0D-757C3221817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4551" y="865176"/>
            <a:ext cx="6794898" cy="38093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9AD6191-07D5-4B90-AF0B-D169F515C20C}"/>
              </a:ext>
            </a:extLst>
          </p:cNvPr>
          <p:cNvSpPr/>
          <p:nvPr/>
        </p:nvSpPr>
        <p:spPr>
          <a:xfrm>
            <a:off x="3167063" y="1528059"/>
            <a:ext cx="2828925" cy="1075441"/>
          </a:xfrm>
          <a:prstGeom prst="round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4801D1F-83D3-4F44-A967-4D8A78A7A65A}"/>
              </a:ext>
            </a:extLst>
          </p:cNvPr>
          <p:cNvSpPr txBox="1"/>
          <p:nvPr/>
        </p:nvSpPr>
        <p:spPr>
          <a:xfrm>
            <a:off x="5114876" y="1373427"/>
            <a:ext cx="946093" cy="230832"/>
          </a:xfrm>
          <a:prstGeom prst="rect">
            <a:avLst/>
          </a:prstGeom>
          <a:noFill/>
        </p:spPr>
        <p:txBody>
          <a:bodyPr wrap="none" rtlCol="0">
            <a:spAutoFit/>
          </a:bodyPr>
          <a:lstStyle/>
          <a:p>
            <a:r>
              <a:rPr lang="en-GB" sz="900" b="1" dirty="0">
                <a:solidFill>
                  <a:schemeClr val="bg1"/>
                </a:solidFill>
              </a:rPr>
              <a:t>Control plane</a:t>
            </a:r>
          </a:p>
        </p:txBody>
      </p:sp>
      <p:grpSp>
        <p:nvGrpSpPr>
          <p:cNvPr id="9" name="Group 8">
            <a:extLst>
              <a:ext uri="{FF2B5EF4-FFF2-40B4-BE49-F238E27FC236}">
                <a16:creationId xmlns:a16="http://schemas.microsoft.com/office/drawing/2014/main" id="{7DCFDE51-CF1D-4613-B831-CB428BACCE5F}"/>
              </a:ext>
            </a:extLst>
          </p:cNvPr>
          <p:cNvGrpSpPr/>
          <p:nvPr/>
        </p:nvGrpSpPr>
        <p:grpSpPr>
          <a:xfrm>
            <a:off x="1655763" y="3202883"/>
            <a:ext cx="1809949" cy="1305616"/>
            <a:chOff x="1655763" y="3202883"/>
            <a:chExt cx="1809949" cy="1305616"/>
          </a:xfrm>
        </p:grpSpPr>
        <p:sp>
          <p:nvSpPr>
            <p:cNvPr id="12" name="Rectangle 11">
              <a:extLst>
                <a:ext uri="{FF2B5EF4-FFF2-40B4-BE49-F238E27FC236}">
                  <a16:creationId xmlns:a16="http://schemas.microsoft.com/office/drawing/2014/main" id="{96584432-85FF-445B-9840-0B4945BB7DF5}"/>
                </a:ext>
              </a:extLst>
            </p:cNvPr>
            <p:cNvSpPr/>
            <p:nvPr/>
          </p:nvSpPr>
          <p:spPr>
            <a:xfrm>
              <a:off x="1655763" y="3202883"/>
              <a:ext cx="1341437" cy="1299267"/>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63698802-3908-4032-A1F7-980AF50E6EC4}"/>
                </a:ext>
              </a:extLst>
            </p:cNvPr>
            <p:cNvSpPr/>
            <p:nvPr/>
          </p:nvSpPr>
          <p:spPr>
            <a:xfrm>
              <a:off x="2124275" y="3379440"/>
              <a:ext cx="1341437" cy="1129059"/>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5" name="Group 14">
            <a:extLst>
              <a:ext uri="{FF2B5EF4-FFF2-40B4-BE49-F238E27FC236}">
                <a16:creationId xmlns:a16="http://schemas.microsoft.com/office/drawing/2014/main" id="{851E8BD6-A62D-4664-A1B6-2D6519987C6A}"/>
              </a:ext>
            </a:extLst>
          </p:cNvPr>
          <p:cNvGrpSpPr/>
          <p:nvPr/>
        </p:nvGrpSpPr>
        <p:grpSpPr>
          <a:xfrm>
            <a:off x="3667025" y="3202883"/>
            <a:ext cx="1809949" cy="1305616"/>
            <a:chOff x="1655763" y="3202883"/>
            <a:chExt cx="1809949" cy="1305616"/>
          </a:xfrm>
        </p:grpSpPr>
        <p:sp>
          <p:nvSpPr>
            <p:cNvPr id="16" name="Rectangle 15">
              <a:extLst>
                <a:ext uri="{FF2B5EF4-FFF2-40B4-BE49-F238E27FC236}">
                  <a16:creationId xmlns:a16="http://schemas.microsoft.com/office/drawing/2014/main" id="{0F4B14A7-E195-49F0-938C-821928EF3E1A}"/>
                </a:ext>
              </a:extLst>
            </p:cNvPr>
            <p:cNvSpPr/>
            <p:nvPr/>
          </p:nvSpPr>
          <p:spPr>
            <a:xfrm>
              <a:off x="1655763" y="3202883"/>
              <a:ext cx="1341437" cy="1299267"/>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5618C310-E2D9-41DF-BF2A-FBF3F23AE7E3}"/>
                </a:ext>
              </a:extLst>
            </p:cNvPr>
            <p:cNvSpPr/>
            <p:nvPr/>
          </p:nvSpPr>
          <p:spPr>
            <a:xfrm>
              <a:off x="2124275" y="3379440"/>
              <a:ext cx="1341437" cy="1129059"/>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8" name="Group 17">
            <a:extLst>
              <a:ext uri="{FF2B5EF4-FFF2-40B4-BE49-F238E27FC236}">
                <a16:creationId xmlns:a16="http://schemas.microsoft.com/office/drawing/2014/main" id="{56AF7DAB-E506-4D7D-9456-9825AE9C7BBC}"/>
              </a:ext>
            </a:extLst>
          </p:cNvPr>
          <p:cNvGrpSpPr/>
          <p:nvPr/>
        </p:nvGrpSpPr>
        <p:grpSpPr>
          <a:xfrm>
            <a:off x="5681064" y="3202883"/>
            <a:ext cx="1809949" cy="1305616"/>
            <a:chOff x="1655763" y="3202883"/>
            <a:chExt cx="1809949" cy="1305616"/>
          </a:xfrm>
        </p:grpSpPr>
        <p:sp>
          <p:nvSpPr>
            <p:cNvPr id="19" name="Rectangle 18">
              <a:extLst>
                <a:ext uri="{FF2B5EF4-FFF2-40B4-BE49-F238E27FC236}">
                  <a16:creationId xmlns:a16="http://schemas.microsoft.com/office/drawing/2014/main" id="{5870C3CC-FFD5-464A-BCD6-A33AF72A7988}"/>
                </a:ext>
              </a:extLst>
            </p:cNvPr>
            <p:cNvSpPr/>
            <p:nvPr/>
          </p:nvSpPr>
          <p:spPr>
            <a:xfrm>
              <a:off x="1655763" y="3202883"/>
              <a:ext cx="1341437" cy="1299267"/>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1DBF41D7-9E09-4E0D-B874-374DE8506813}"/>
                </a:ext>
              </a:extLst>
            </p:cNvPr>
            <p:cNvSpPr/>
            <p:nvPr/>
          </p:nvSpPr>
          <p:spPr>
            <a:xfrm>
              <a:off x="2124275" y="3379440"/>
              <a:ext cx="1341437" cy="1129059"/>
            </a:xfrm>
            <a:prstGeom prst="rect">
              <a:avLst/>
            </a:prstGeom>
            <a:solidFill>
              <a:srgbClr val="466B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63787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Master(s) and worker(s) nodes</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13</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343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spcAft>
                <a:spcPts val="1800"/>
              </a:spcAft>
            </a:pPr>
            <a:r>
              <a:rPr lang="en-GB" sz="1800" b="1" cap="small" dirty="0"/>
              <a:t>master</a:t>
            </a:r>
            <a:r>
              <a:rPr lang="en-GB" dirty="0"/>
              <a:t> is responsible for managing the cluster</a:t>
            </a:r>
          </a:p>
          <a:p>
            <a:pPr>
              <a:spcAft>
                <a:spcPts val="1800"/>
              </a:spcAft>
            </a:pPr>
            <a:r>
              <a:rPr lang="en-GB" dirty="0"/>
              <a:t>A worker </a:t>
            </a:r>
            <a:r>
              <a:rPr lang="en-GB" sz="1800" b="1" cap="small" dirty="0"/>
              <a:t>node</a:t>
            </a:r>
            <a:r>
              <a:rPr lang="en-GB" dirty="0"/>
              <a:t> (aka node) is a VM or a physical computer that serves as a worker machine in a Kubernetes cluster</a:t>
            </a:r>
          </a:p>
          <a:p>
            <a:pPr marL="285750" indent="-285750">
              <a:lnSpc>
                <a:spcPct val="100000"/>
              </a:lnSpc>
              <a:spcAft>
                <a:spcPts val="1800"/>
              </a:spcAft>
              <a:buFont typeface="Arial" panose="020B0604020202020204" pitchFamily="34" charset="0"/>
              <a:buChar char="•"/>
            </a:pPr>
            <a:r>
              <a:rPr lang="en-GB" sz="1400" dirty="0"/>
              <a:t>A </a:t>
            </a:r>
            <a:r>
              <a:rPr lang="en-GB" sz="1400" i="1" dirty="0"/>
              <a:t>master</a:t>
            </a:r>
            <a:r>
              <a:rPr lang="en-GB" sz="1400" dirty="0"/>
              <a:t> node (aka master) schedule the pods across all nodes taking into account the available resources of each node.</a:t>
            </a:r>
          </a:p>
          <a:p>
            <a:pPr marL="285750" indent="-285750">
              <a:lnSpc>
                <a:spcPct val="100000"/>
              </a:lnSpc>
              <a:spcAft>
                <a:spcPts val="1800"/>
              </a:spcAft>
              <a:buFont typeface="Arial" panose="020B0604020202020204" pitchFamily="34" charset="0"/>
              <a:buChar char="•"/>
            </a:pPr>
            <a:r>
              <a:rPr lang="en-GB" sz="1400" dirty="0"/>
              <a:t>A worker </a:t>
            </a:r>
            <a:r>
              <a:rPr lang="en-GB" sz="1400" i="1" dirty="0"/>
              <a:t>node</a:t>
            </a:r>
            <a:r>
              <a:rPr lang="en-GB" sz="1400" dirty="0"/>
              <a:t> (aka node) is managed by the master node(s)</a:t>
            </a:r>
          </a:p>
          <a:p>
            <a:pPr marL="285750" indent="-285750">
              <a:lnSpc>
                <a:spcPct val="100000"/>
              </a:lnSpc>
              <a:spcAft>
                <a:spcPts val="1800"/>
              </a:spcAft>
              <a:buFont typeface="Arial" panose="020B0604020202020204" pitchFamily="34" charset="0"/>
              <a:buChar char="•"/>
            </a:pPr>
            <a:r>
              <a:rPr lang="en-GB" sz="1400" dirty="0"/>
              <a:t>A </a:t>
            </a:r>
            <a:r>
              <a:rPr lang="en-GB" sz="1400" i="1" dirty="0"/>
              <a:t>node</a:t>
            </a:r>
            <a:r>
              <a:rPr lang="en-GB" sz="1400" dirty="0"/>
              <a:t> can have multiple pods</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74043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Kubernetes anatomy</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14</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pic>
        <p:nvPicPr>
          <p:cNvPr id="1026" name="Picture 2">
            <a:extLst>
              <a:ext uri="{FF2B5EF4-FFF2-40B4-BE49-F238E27FC236}">
                <a16:creationId xmlns:a16="http://schemas.microsoft.com/office/drawing/2014/main" id="{065A2EDC-3B08-4D43-BB0D-757C3221817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74551" y="865176"/>
            <a:ext cx="6794898" cy="3809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tcd main hero logo">
            <a:hlinkClick r:id="rId4"/>
            <a:extLst>
              <a:ext uri="{FF2B5EF4-FFF2-40B4-BE49-F238E27FC236}">
                <a16:creationId xmlns:a16="http://schemas.microsoft.com/office/drawing/2014/main" id="{AAA2E603-97EC-48FA-9270-D95BC7C3B19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6433" y="2287587"/>
            <a:ext cx="941233" cy="3508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4801D1F-83D3-4F44-A967-4D8A78A7A65A}"/>
              </a:ext>
            </a:extLst>
          </p:cNvPr>
          <p:cNvSpPr txBox="1"/>
          <p:nvPr/>
        </p:nvSpPr>
        <p:spPr>
          <a:xfrm>
            <a:off x="5114876" y="1373427"/>
            <a:ext cx="946093" cy="230832"/>
          </a:xfrm>
          <a:prstGeom prst="rect">
            <a:avLst/>
          </a:prstGeom>
          <a:noFill/>
        </p:spPr>
        <p:txBody>
          <a:bodyPr wrap="none" rtlCol="0">
            <a:spAutoFit/>
          </a:bodyPr>
          <a:lstStyle/>
          <a:p>
            <a:r>
              <a:rPr lang="en-GB" sz="900" b="1" dirty="0">
                <a:solidFill>
                  <a:schemeClr val="bg1"/>
                </a:solidFill>
              </a:rPr>
              <a:t>Control plane</a:t>
            </a:r>
          </a:p>
        </p:txBody>
      </p:sp>
    </p:spTree>
    <p:extLst>
      <p:ext uri="{BB962C8B-B14F-4D97-AF65-F5344CB8AC3E}">
        <p14:creationId xmlns:p14="http://schemas.microsoft.com/office/powerpoint/2010/main" val="110765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a:xfrm>
            <a:off x="949524" y="583804"/>
            <a:ext cx="7236023" cy="752475"/>
          </a:xfrm>
        </p:spPr>
        <p:txBody>
          <a:bodyPr/>
          <a:lstStyle/>
          <a:p>
            <a:r>
              <a:rPr lang="en-GB" dirty="0"/>
              <a:t>Kubernetes anatomy - Addons</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15</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12" name="TextBox 11">
            <a:extLst>
              <a:ext uri="{FF2B5EF4-FFF2-40B4-BE49-F238E27FC236}">
                <a16:creationId xmlns:a16="http://schemas.microsoft.com/office/drawing/2014/main" id="{9C1621A9-9E4D-4C7D-9F86-12675C8C8ECA}"/>
              </a:ext>
            </a:extLst>
          </p:cNvPr>
          <p:cNvSpPr txBox="1"/>
          <p:nvPr/>
        </p:nvSpPr>
        <p:spPr>
          <a:xfrm>
            <a:off x="5133975" y="1108736"/>
            <a:ext cx="1149598" cy="261610"/>
          </a:xfrm>
          <a:prstGeom prst="rect">
            <a:avLst/>
          </a:prstGeom>
          <a:noFill/>
        </p:spPr>
        <p:txBody>
          <a:bodyPr wrap="square" rtlCol="0">
            <a:spAutoFit/>
          </a:bodyPr>
          <a:lstStyle/>
          <a:p>
            <a:r>
              <a:rPr lang="en-GB" sz="1100" b="1" dirty="0">
                <a:solidFill>
                  <a:schemeClr val="bg1"/>
                </a:solidFill>
                <a:latin typeface="Calibri" panose="020F0502020204030204" pitchFamily="34" charset="0"/>
                <a:cs typeface="Calibri" panose="020F0502020204030204" pitchFamily="34" charset="0"/>
              </a:rPr>
              <a:t>Control plane</a:t>
            </a:r>
          </a:p>
        </p:txBody>
      </p:sp>
      <p:sp>
        <p:nvSpPr>
          <p:cNvPr id="3" name="Content Placeholder 2">
            <a:extLst>
              <a:ext uri="{FF2B5EF4-FFF2-40B4-BE49-F238E27FC236}">
                <a16:creationId xmlns:a16="http://schemas.microsoft.com/office/drawing/2014/main" id="{DDD62B49-FD91-40D6-AF3D-B53E90D4C17C}"/>
              </a:ext>
            </a:extLst>
          </p:cNvPr>
          <p:cNvSpPr>
            <a:spLocks noGrp="1"/>
          </p:cNvSpPr>
          <p:nvPr>
            <p:ph idx="1"/>
          </p:nvPr>
        </p:nvSpPr>
        <p:spPr>
          <a:xfrm>
            <a:off x="949523" y="1170000"/>
            <a:ext cx="7227689" cy="3121421"/>
          </a:xfrm>
        </p:spPr>
        <p:txBody>
          <a:bodyPr/>
          <a:lstStyle/>
          <a:p>
            <a:pPr>
              <a:spcAft>
                <a:spcPts val="1800"/>
              </a:spcAft>
            </a:pPr>
            <a:r>
              <a:rPr lang="en-GB" dirty="0">
                <a:solidFill>
                  <a:schemeClr val="tx1"/>
                </a:solidFill>
              </a:rPr>
              <a:t>Addons use Kubernetes resources (</a:t>
            </a:r>
            <a:r>
              <a:rPr lang="en-GB" dirty="0" err="1">
                <a:solidFill>
                  <a:schemeClr val="tx1"/>
                </a:solidFill>
                <a:hlinkClick r:id="rId3"/>
              </a:rPr>
              <a:t>DaemonSet</a:t>
            </a:r>
            <a:r>
              <a:rPr lang="en-GB" dirty="0">
                <a:solidFill>
                  <a:schemeClr val="tx1"/>
                </a:solidFill>
              </a:rPr>
              <a:t>, </a:t>
            </a:r>
            <a:r>
              <a:rPr lang="en-GB" dirty="0">
                <a:solidFill>
                  <a:schemeClr val="tx1"/>
                </a:solidFill>
                <a:hlinkClick r:id="rId4"/>
              </a:rPr>
              <a:t>Deployment</a:t>
            </a:r>
            <a:r>
              <a:rPr lang="en-GB" dirty="0">
                <a:solidFill>
                  <a:schemeClr val="tx1"/>
                </a:solidFill>
              </a:rPr>
              <a:t>, etc) to implement cluster features. </a:t>
            </a:r>
            <a:endParaRPr lang="en-GB" sz="1400" dirty="0"/>
          </a:p>
          <a:p>
            <a:pPr marL="285750" indent="-285750">
              <a:buFont typeface="Arial" panose="020B0604020202020204" pitchFamily="34" charset="0"/>
              <a:buChar char="•"/>
            </a:pPr>
            <a:r>
              <a:rPr lang="en-GB" b="1" dirty="0"/>
              <a:t>DNS</a:t>
            </a:r>
            <a:r>
              <a:rPr lang="en-GB" dirty="0"/>
              <a:t> (</a:t>
            </a:r>
            <a:r>
              <a:rPr lang="en-GB" dirty="0" err="1"/>
              <a:t>kube-dns</a:t>
            </a:r>
            <a:r>
              <a:rPr lang="en-GB" dirty="0"/>
              <a:t> or </a:t>
            </a:r>
            <a:r>
              <a:rPr lang="en-GB" b="1" dirty="0">
                <a:hlinkClick r:id="rId5"/>
              </a:rPr>
              <a:t>CoreDns</a:t>
            </a:r>
            <a:r>
              <a:rPr lang="en-GB" dirty="0"/>
              <a:t>) </a:t>
            </a:r>
          </a:p>
          <a:p>
            <a:pPr marL="361950">
              <a:lnSpc>
                <a:spcPct val="100000"/>
              </a:lnSpc>
            </a:pPr>
            <a:r>
              <a:rPr lang="en-GB" sz="1400" dirty="0"/>
              <a:t>Cluster DNS is a DNS server, in addition to the other DNS server(s) in your environment, which serves DNS records for Kubernetes services</a:t>
            </a:r>
          </a:p>
          <a:p>
            <a:pPr marL="285750" indent="-285750">
              <a:buFont typeface="Arial" panose="020B0604020202020204" pitchFamily="34" charset="0"/>
              <a:buChar char="•"/>
            </a:pPr>
            <a:r>
              <a:rPr lang="en-GB" b="1" dirty="0"/>
              <a:t>Web UI (</a:t>
            </a:r>
            <a:r>
              <a:rPr lang="en-GB" b="1" dirty="0">
                <a:hlinkClick r:id="rId6"/>
              </a:rPr>
              <a:t>Dashboard</a:t>
            </a:r>
            <a:r>
              <a:rPr lang="en-GB" b="1" dirty="0"/>
              <a:t>)</a:t>
            </a:r>
            <a:r>
              <a:rPr lang="en-GB" dirty="0"/>
              <a:t> </a:t>
            </a:r>
          </a:p>
          <a:p>
            <a:pPr marL="285750" indent="-285750">
              <a:buFont typeface="Arial" panose="020B0604020202020204" pitchFamily="34" charset="0"/>
              <a:buChar char="•"/>
            </a:pPr>
            <a:r>
              <a:rPr lang="en-GB" b="1" dirty="0"/>
              <a:t>Container Resource Monitoring</a:t>
            </a:r>
          </a:p>
          <a:p>
            <a:pPr marL="285750" indent="-285750">
              <a:buFont typeface="Arial" panose="020B0604020202020204" pitchFamily="34" charset="0"/>
              <a:buChar char="•"/>
            </a:pPr>
            <a:r>
              <a:rPr lang="en-GB" b="1" dirty="0"/>
              <a:t>Cluster-level </a:t>
            </a:r>
            <a:r>
              <a:rPr lang="en-GB" b="1" dirty="0">
                <a:hlinkClick r:id="rId7"/>
              </a:rPr>
              <a:t>Logging</a:t>
            </a:r>
            <a:endParaRPr lang="en-GB" b="1" dirty="0"/>
          </a:p>
          <a:p>
            <a:endParaRPr lang="en-GB" dirty="0"/>
          </a:p>
        </p:txBody>
      </p:sp>
    </p:spTree>
    <p:extLst>
      <p:ext uri="{BB962C8B-B14F-4D97-AF65-F5344CB8AC3E}">
        <p14:creationId xmlns:p14="http://schemas.microsoft.com/office/powerpoint/2010/main" val="372261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Kubernetes components – How the fit together?</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16</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pic>
        <p:nvPicPr>
          <p:cNvPr id="17" name="Content Placeholder 16" descr="A picture containing text&#10;&#10;Description automatically generated">
            <a:extLst>
              <a:ext uri="{FF2B5EF4-FFF2-40B4-BE49-F238E27FC236}">
                <a16:creationId xmlns:a16="http://schemas.microsoft.com/office/drawing/2014/main" id="{60D86733-1782-4B8E-974B-DEF0B6D4A6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6415" y="1251347"/>
            <a:ext cx="5491170" cy="3381375"/>
          </a:xfrm>
        </p:spPr>
      </p:pic>
    </p:spTree>
    <p:extLst>
      <p:ext uri="{BB962C8B-B14F-4D97-AF65-F5344CB8AC3E}">
        <p14:creationId xmlns:p14="http://schemas.microsoft.com/office/powerpoint/2010/main" val="192244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a:xfrm>
            <a:off x="949524" y="583804"/>
            <a:ext cx="7236023" cy="752475"/>
          </a:xfrm>
        </p:spPr>
        <p:txBody>
          <a:bodyPr/>
          <a:lstStyle/>
          <a:p>
            <a:r>
              <a:rPr lang="en-GB" dirty="0"/>
              <a:t>Amazon Elastic Kubernetes Service</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17</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12" name="TextBox 11">
            <a:extLst>
              <a:ext uri="{FF2B5EF4-FFF2-40B4-BE49-F238E27FC236}">
                <a16:creationId xmlns:a16="http://schemas.microsoft.com/office/drawing/2014/main" id="{9C1621A9-9E4D-4C7D-9F86-12675C8C8ECA}"/>
              </a:ext>
            </a:extLst>
          </p:cNvPr>
          <p:cNvSpPr txBox="1"/>
          <p:nvPr/>
        </p:nvSpPr>
        <p:spPr>
          <a:xfrm>
            <a:off x="5133975" y="1108736"/>
            <a:ext cx="1149598" cy="261610"/>
          </a:xfrm>
          <a:prstGeom prst="rect">
            <a:avLst/>
          </a:prstGeom>
          <a:noFill/>
        </p:spPr>
        <p:txBody>
          <a:bodyPr wrap="square" rtlCol="0">
            <a:spAutoFit/>
          </a:bodyPr>
          <a:lstStyle/>
          <a:p>
            <a:r>
              <a:rPr lang="en-GB" sz="1100" b="1" dirty="0">
                <a:solidFill>
                  <a:schemeClr val="bg1"/>
                </a:solidFill>
                <a:latin typeface="Calibri" panose="020F0502020204030204" pitchFamily="34" charset="0"/>
                <a:cs typeface="Calibri" panose="020F0502020204030204" pitchFamily="34" charset="0"/>
              </a:rPr>
              <a:t>Control plane</a:t>
            </a:r>
          </a:p>
        </p:txBody>
      </p:sp>
      <p:sp>
        <p:nvSpPr>
          <p:cNvPr id="3" name="Content Placeholder 2">
            <a:extLst>
              <a:ext uri="{FF2B5EF4-FFF2-40B4-BE49-F238E27FC236}">
                <a16:creationId xmlns:a16="http://schemas.microsoft.com/office/drawing/2014/main" id="{DDD62B49-FD91-40D6-AF3D-B53E90D4C17C}"/>
              </a:ext>
            </a:extLst>
          </p:cNvPr>
          <p:cNvSpPr>
            <a:spLocks noGrp="1"/>
          </p:cNvSpPr>
          <p:nvPr>
            <p:ph idx="1"/>
          </p:nvPr>
        </p:nvSpPr>
        <p:spPr>
          <a:xfrm>
            <a:off x="949523" y="1169999"/>
            <a:ext cx="7227689" cy="571337"/>
          </a:xfrm>
        </p:spPr>
        <p:txBody>
          <a:bodyPr/>
          <a:lstStyle/>
          <a:p>
            <a:r>
              <a:rPr lang="en-GB" dirty="0"/>
              <a:t>In Abcam we have chosen AWS EKS to simplify the management and maintenance of Kubernetes clusters. </a:t>
            </a:r>
          </a:p>
        </p:txBody>
      </p:sp>
      <p:graphicFrame>
        <p:nvGraphicFramePr>
          <p:cNvPr id="14" name="Table 14">
            <a:extLst>
              <a:ext uri="{FF2B5EF4-FFF2-40B4-BE49-F238E27FC236}">
                <a16:creationId xmlns:a16="http://schemas.microsoft.com/office/drawing/2014/main" id="{C3A1EFF3-DC67-4FB8-BA44-745150463429}"/>
              </a:ext>
            </a:extLst>
          </p:cNvPr>
          <p:cNvGraphicFramePr>
            <a:graphicFrameLocks noGrp="1"/>
          </p:cNvGraphicFramePr>
          <p:nvPr>
            <p:extLst>
              <p:ext uri="{D42A27DB-BD31-4B8C-83A1-F6EECF244321}">
                <p14:modId xmlns:p14="http://schemas.microsoft.com/office/powerpoint/2010/main" val="623294177"/>
              </p:ext>
            </p:extLst>
          </p:nvPr>
        </p:nvGraphicFramePr>
        <p:xfrm>
          <a:off x="1524000" y="2643309"/>
          <a:ext cx="6096000" cy="200422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286097986"/>
                    </a:ext>
                  </a:extLst>
                </a:gridCol>
                <a:gridCol w="3048000">
                  <a:extLst>
                    <a:ext uri="{9D8B030D-6E8A-4147-A177-3AD203B41FA5}">
                      <a16:colId xmlns:a16="http://schemas.microsoft.com/office/drawing/2014/main" val="4067114926"/>
                    </a:ext>
                  </a:extLst>
                </a:gridCol>
              </a:tblGrid>
              <a:tr h="370840">
                <a:tc gridSpan="2">
                  <a:txBody>
                    <a:bodyPr/>
                    <a:lstStyle/>
                    <a:p>
                      <a:pPr algn="ctr">
                        <a:lnSpc>
                          <a:spcPct val="100000"/>
                        </a:lnSpc>
                      </a:pPr>
                      <a:r>
                        <a:rPr lang="en-GB" sz="1400" dirty="0"/>
                        <a:t>Operational responsibility</a:t>
                      </a:r>
                    </a:p>
                  </a:txBody>
                  <a:tcPr/>
                </a:tc>
                <a:tc hMerge="1">
                  <a:txBody>
                    <a:bodyPr/>
                    <a:lstStyle/>
                    <a:p>
                      <a:endParaRPr lang="en-GB" dirty="0"/>
                    </a:p>
                  </a:txBody>
                  <a:tcPr/>
                </a:tc>
                <a:extLst>
                  <a:ext uri="{0D108BD9-81ED-4DB2-BD59-A6C34878D82A}">
                    <a16:rowId xmlns:a16="http://schemas.microsoft.com/office/drawing/2014/main" val="4272763337"/>
                  </a:ext>
                </a:extLst>
              </a:tr>
              <a:tr h="261786">
                <a:tc>
                  <a:txBody>
                    <a:bodyPr/>
                    <a:lstStyle/>
                    <a:p>
                      <a:pPr algn="ctr"/>
                      <a:r>
                        <a:rPr lang="en-GB" sz="1100" b="1" dirty="0"/>
                        <a:t>Abcam</a:t>
                      </a:r>
                      <a:endParaRPr lang="en-GB" sz="1000" b="1" dirty="0"/>
                    </a:p>
                  </a:txBody>
                  <a:tcPr/>
                </a:tc>
                <a:tc>
                  <a:txBody>
                    <a:bodyPr/>
                    <a:lstStyle/>
                    <a:p>
                      <a:pPr algn="ctr"/>
                      <a:r>
                        <a:rPr lang="en-GB" sz="1100" b="1" dirty="0"/>
                        <a:t>AWS</a:t>
                      </a:r>
                    </a:p>
                  </a:txBody>
                  <a:tcPr/>
                </a:tc>
                <a:extLst>
                  <a:ext uri="{0D108BD9-81ED-4DB2-BD59-A6C34878D82A}">
                    <a16:rowId xmlns:a16="http://schemas.microsoft.com/office/drawing/2014/main" val="127900087"/>
                  </a:ext>
                </a:extLst>
              </a:tr>
              <a:tr h="370840">
                <a:tc>
                  <a:txBody>
                    <a:bodyPr/>
                    <a:lstStyle/>
                    <a:p>
                      <a:pPr marL="285750" indent="-285750">
                        <a:buFont typeface="Arial" panose="020B0604020202020204" pitchFamily="34" charset="0"/>
                        <a:buChar char="•"/>
                      </a:pPr>
                      <a:r>
                        <a:rPr lang="en-GB" sz="1050" b="0" u="none" kern="1200" dirty="0">
                          <a:solidFill>
                            <a:srgbClr val="333333"/>
                          </a:solidFill>
                          <a:latin typeface="+mn-lt"/>
                          <a:ea typeface="+mn-ea"/>
                          <a:cs typeface="+mn-cs"/>
                        </a:rPr>
                        <a:t>Application</a:t>
                      </a:r>
                    </a:p>
                    <a:p>
                      <a:pPr marL="285750" indent="-285750">
                        <a:buFont typeface="Arial" panose="020B0604020202020204" pitchFamily="34" charset="0"/>
                        <a:buChar char="•"/>
                      </a:pPr>
                      <a:r>
                        <a:rPr lang="en-GB" sz="1050" b="0" u="none" kern="1200" dirty="0">
                          <a:solidFill>
                            <a:srgbClr val="333333"/>
                          </a:solidFill>
                          <a:latin typeface="+mn-lt"/>
                          <a:ea typeface="+mn-ea"/>
                          <a:cs typeface="+mn-cs"/>
                        </a:rPr>
                        <a:t>Container scaling (automated)</a:t>
                      </a:r>
                    </a:p>
                    <a:p>
                      <a:pPr marL="285750" indent="-285750">
                        <a:buFont typeface="Arial" panose="020B0604020202020204" pitchFamily="34" charset="0"/>
                        <a:buChar char="•"/>
                      </a:pPr>
                      <a:r>
                        <a:rPr lang="en-GB" sz="1050" b="0" u="none" kern="1200" dirty="0">
                          <a:solidFill>
                            <a:srgbClr val="333333"/>
                          </a:solidFill>
                          <a:latin typeface="+mn-lt"/>
                          <a:ea typeface="+mn-ea"/>
                          <a:cs typeface="+mn-cs"/>
                        </a:rPr>
                        <a:t>Container/App Runtime Environment</a:t>
                      </a:r>
                    </a:p>
                    <a:p>
                      <a:pPr marL="285750" indent="-285750">
                        <a:buFont typeface="Arial" panose="020B0604020202020204" pitchFamily="34" charset="0"/>
                        <a:buChar char="•"/>
                      </a:pPr>
                      <a:r>
                        <a:rPr lang="en-GB" sz="1050" b="0" u="none" kern="1200" dirty="0">
                          <a:solidFill>
                            <a:srgbClr val="333333"/>
                          </a:solidFill>
                          <a:latin typeface="+mn-lt"/>
                          <a:ea typeface="+mn-ea"/>
                          <a:cs typeface="+mn-cs"/>
                        </a:rPr>
                        <a:t>OS Patching (worker node)</a:t>
                      </a:r>
                    </a:p>
                    <a:p>
                      <a:pPr marL="285750" marR="0" lvl="0" indent="-2857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i="1" u="none" kern="1200" dirty="0">
                          <a:solidFill>
                            <a:schemeClr val="tx1">
                              <a:lumMod val="50000"/>
                              <a:lumOff val="50000"/>
                            </a:schemeClr>
                          </a:solidFill>
                          <a:latin typeface="+mn-lt"/>
                          <a:ea typeface="+mn-ea"/>
                          <a:cs typeface="+mn-cs"/>
                        </a:rPr>
                        <a:t>Networking (external to EKS)</a:t>
                      </a:r>
                    </a:p>
                    <a:p>
                      <a:pPr marL="285750" indent="-285750">
                        <a:buFont typeface="Arial" panose="020B0604020202020204" pitchFamily="34" charset="0"/>
                        <a:buChar char="•"/>
                      </a:pPr>
                      <a:r>
                        <a:rPr lang="en-GB" sz="1050" b="0" i="1" u="none" kern="1200" dirty="0">
                          <a:solidFill>
                            <a:schemeClr val="tx1">
                              <a:lumMod val="50000"/>
                              <a:lumOff val="50000"/>
                            </a:schemeClr>
                          </a:solidFill>
                          <a:latin typeface="+mn-lt"/>
                          <a:ea typeface="+mn-ea"/>
                          <a:cs typeface="+mn-cs"/>
                        </a:rPr>
                        <a:t>Permissions to other AWS resources</a:t>
                      </a:r>
                    </a:p>
                    <a:p>
                      <a:pPr marL="285750" indent="-285750">
                        <a:buFont typeface="Arial" panose="020B0604020202020204" pitchFamily="34" charset="0"/>
                        <a:buChar char="•"/>
                      </a:pPr>
                      <a:endParaRPr lang="en-GB" sz="1050" b="0" u="none" kern="1200" dirty="0">
                        <a:solidFill>
                          <a:srgbClr val="333333"/>
                        </a:solidFill>
                        <a:latin typeface="+mn-lt"/>
                        <a:ea typeface="+mn-ea"/>
                        <a:cs typeface="+mn-cs"/>
                      </a:endParaRPr>
                    </a:p>
                  </a:txBody>
                  <a:tcPr/>
                </a:tc>
                <a:tc>
                  <a:txBody>
                    <a:bodyPr/>
                    <a:lstStyle/>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OS Install 	</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OS Patching (master)</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Kubernetes setup</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Kubernetes nodes management</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Container Platform Patching</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Server Maintenance</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Hardware Lifecycle </a:t>
                      </a:r>
                    </a:p>
                    <a:p>
                      <a:pPr marL="171450" marR="0" lvl="0" indent="-171450" algn="l" defTabSz="3429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50" b="0" u="none" kern="1200" dirty="0">
                          <a:solidFill>
                            <a:srgbClr val="333333"/>
                          </a:solidFill>
                          <a:latin typeface="+mn-lt"/>
                          <a:ea typeface="+mn-ea"/>
                          <a:cs typeface="+mn-cs"/>
                        </a:rPr>
                        <a:t>Power/Network/HVAC </a:t>
                      </a:r>
                    </a:p>
                  </a:txBody>
                  <a:tcPr/>
                </a:tc>
                <a:extLst>
                  <a:ext uri="{0D108BD9-81ED-4DB2-BD59-A6C34878D82A}">
                    <a16:rowId xmlns:a16="http://schemas.microsoft.com/office/drawing/2014/main" val="2984630393"/>
                  </a:ext>
                </a:extLst>
              </a:tr>
            </a:tbl>
          </a:graphicData>
        </a:graphic>
      </p:graphicFrame>
      <p:sp>
        <p:nvSpPr>
          <p:cNvPr id="16" name="Rectangle 15">
            <a:extLst>
              <a:ext uri="{FF2B5EF4-FFF2-40B4-BE49-F238E27FC236}">
                <a16:creationId xmlns:a16="http://schemas.microsoft.com/office/drawing/2014/main" id="{650DC382-5234-41E1-9955-1B177A17270D}"/>
              </a:ext>
            </a:extLst>
          </p:cNvPr>
          <p:cNvSpPr/>
          <p:nvPr/>
        </p:nvSpPr>
        <p:spPr>
          <a:xfrm>
            <a:off x="949522" y="1751379"/>
            <a:ext cx="7236023" cy="707886"/>
          </a:xfrm>
          <a:prstGeom prst="rect">
            <a:avLst/>
          </a:prstGeom>
        </p:spPr>
        <p:txBody>
          <a:bodyPr wrap="square">
            <a:spAutoFit/>
          </a:bodyPr>
          <a:lstStyle/>
          <a:p>
            <a:pPr marL="285750" indent="-285750">
              <a:lnSpc>
                <a:spcPct val="100000"/>
              </a:lnSpc>
              <a:buFont typeface="Arial" panose="020B0604020202020204" pitchFamily="34" charset="0"/>
              <a:buChar char="•"/>
              <a:tabLst>
                <a:tab pos="357188" algn="l"/>
              </a:tabLst>
            </a:pPr>
            <a:r>
              <a:rPr lang="en-GB" b="1" dirty="0"/>
              <a:t>Managed control plane </a:t>
            </a:r>
            <a:r>
              <a:rPr lang="en-GB" sz="1200" i="1" dirty="0"/>
              <a:t>EKS provides a scalable and highly-available control plane that runs across multiple Availability Zones </a:t>
            </a:r>
            <a:endParaRPr lang="en-GB" b="1" dirty="0"/>
          </a:p>
          <a:p>
            <a:pPr marL="285750" indent="-285750">
              <a:lnSpc>
                <a:spcPct val="100000"/>
              </a:lnSpc>
              <a:buFont typeface="Arial" panose="020B0604020202020204" pitchFamily="34" charset="0"/>
              <a:buChar char="•"/>
            </a:pPr>
            <a:r>
              <a:rPr lang="en-GB" b="1" dirty="0"/>
              <a:t>Managed worker nodes groups </a:t>
            </a:r>
            <a:r>
              <a:rPr lang="en-GB" sz="1200" dirty="0"/>
              <a:t>(</a:t>
            </a:r>
            <a:r>
              <a:rPr lang="en-GB" sz="1200" i="1" dirty="0"/>
              <a:t>run nodes using the latest </a:t>
            </a:r>
            <a:r>
              <a:rPr lang="en-GB" sz="1200" i="1" dirty="0">
                <a:hlinkClick r:id="rId3"/>
              </a:rPr>
              <a:t>EKS-optimized AMIs</a:t>
            </a:r>
            <a:r>
              <a:rPr lang="en-GB" sz="1200" i="1" dirty="0"/>
              <a:t>)</a:t>
            </a:r>
            <a:endParaRPr lang="en-GB" dirty="0"/>
          </a:p>
        </p:txBody>
      </p:sp>
    </p:spTree>
    <p:extLst>
      <p:ext uri="{BB962C8B-B14F-4D97-AF65-F5344CB8AC3E}">
        <p14:creationId xmlns:p14="http://schemas.microsoft.com/office/powerpoint/2010/main" val="111045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a:xfrm>
            <a:off x="949524" y="583804"/>
            <a:ext cx="7236023" cy="752475"/>
          </a:xfrm>
        </p:spPr>
        <p:txBody>
          <a:bodyPr/>
          <a:lstStyle/>
          <a:p>
            <a:r>
              <a:rPr lang="en-GB" dirty="0"/>
              <a:t>Amazon </a:t>
            </a:r>
            <a:br>
              <a:rPr lang="en-GB" dirty="0"/>
            </a:br>
            <a:r>
              <a:rPr lang="en-GB" dirty="0"/>
              <a:t>EKS</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18</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12" name="TextBox 11">
            <a:extLst>
              <a:ext uri="{FF2B5EF4-FFF2-40B4-BE49-F238E27FC236}">
                <a16:creationId xmlns:a16="http://schemas.microsoft.com/office/drawing/2014/main" id="{9C1621A9-9E4D-4C7D-9F86-12675C8C8ECA}"/>
              </a:ext>
            </a:extLst>
          </p:cNvPr>
          <p:cNvSpPr txBox="1"/>
          <p:nvPr/>
        </p:nvSpPr>
        <p:spPr>
          <a:xfrm>
            <a:off x="5133975" y="1108736"/>
            <a:ext cx="1149598" cy="261610"/>
          </a:xfrm>
          <a:prstGeom prst="rect">
            <a:avLst/>
          </a:prstGeom>
          <a:noFill/>
        </p:spPr>
        <p:txBody>
          <a:bodyPr wrap="square" rtlCol="0">
            <a:spAutoFit/>
          </a:bodyPr>
          <a:lstStyle/>
          <a:p>
            <a:r>
              <a:rPr lang="en-GB" sz="1100" b="1" dirty="0">
                <a:solidFill>
                  <a:schemeClr val="bg1"/>
                </a:solidFill>
                <a:latin typeface="Calibri" panose="020F0502020204030204" pitchFamily="34" charset="0"/>
                <a:cs typeface="Calibri" panose="020F0502020204030204" pitchFamily="34" charset="0"/>
              </a:rPr>
              <a:t>Control plane</a:t>
            </a:r>
          </a:p>
        </p:txBody>
      </p:sp>
      <p:pic>
        <p:nvPicPr>
          <p:cNvPr id="7" name="Picture 6">
            <a:extLst>
              <a:ext uri="{FF2B5EF4-FFF2-40B4-BE49-F238E27FC236}">
                <a16:creationId xmlns:a16="http://schemas.microsoft.com/office/drawing/2014/main" id="{3FBD8312-C858-470B-BFD5-042CA166A026}"/>
              </a:ext>
            </a:extLst>
          </p:cNvPr>
          <p:cNvPicPr>
            <a:picLocks noChangeAspect="1"/>
          </p:cNvPicPr>
          <p:nvPr/>
        </p:nvPicPr>
        <p:blipFill>
          <a:blip r:embed="rId3"/>
          <a:stretch>
            <a:fillRect/>
          </a:stretch>
        </p:blipFill>
        <p:spPr>
          <a:xfrm>
            <a:off x="2824049" y="157162"/>
            <a:ext cx="6319951" cy="4559696"/>
          </a:xfrm>
          <a:prstGeom prst="rect">
            <a:avLst/>
          </a:prstGeom>
        </p:spPr>
      </p:pic>
      <p:sp>
        <p:nvSpPr>
          <p:cNvPr id="10" name="TextBox 9">
            <a:extLst>
              <a:ext uri="{FF2B5EF4-FFF2-40B4-BE49-F238E27FC236}">
                <a16:creationId xmlns:a16="http://schemas.microsoft.com/office/drawing/2014/main" id="{F3B2FD7B-A39C-46AC-BCFC-BB7FDB4688B9}"/>
              </a:ext>
            </a:extLst>
          </p:cNvPr>
          <p:cNvSpPr txBox="1"/>
          <p:nvPr/>
        </p:nvSpPr>
        <p:spPr>
          <a:xfrm>
            <a:off x="949524" y="2287904"/>
            <a:ext cx="1511300" cy="738664"/>
          </a:xfrm>
          <a:prstGeom prst="rect">
            <a:avLst/>
          </a:prstGeom>
          <a:noFill/>
        </p:spPr>
        <p:txBody>
          <a:bodyPr wrap="square" rtlCol="0">
            <a:spAutoFit/>
          </a:bodyPr>
          <a:lstStyle/>
          <a:p>
            <a:r>
              <a:rPr lang="en-GB" dirty="0"/>
              <a:t>Who is responsible for what?</a:t>
            </a:r>
          </a:p>
        </p:txBody>
      </p:sp>
    </p:spTree>
    <p:extLst>
      <p:ext uri="{BB962C8B-B14F-4D97-AF65-F5344CB8AC3E}">
        <p14:creationId xmlns:p14="http://schemas.microsoft.com/office/powerpoint/2010/main" val="392437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Pod</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19</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 </a:t>
            </a:r>
            <a:r>
              <a:rPr lang="en-GB" dirty="0">
                <a:hlinkClick r:id="rId2"/>
              </a:rPr>
              <a:t>Pod</a:t>
            </a:r>
            <a:r>
              <a:rPr lang="en-GB" dirty="0"/>
              <a:t> is the smallest deployable unit of computing  in Kubernetes. </a:t>
            </a:r>
          </a:p>
          <a:p>
            <a:pPr marL="3228975" indent="-371475">
              <a:spcAft>
                <a:spcPts val="1800"/>
              </a:spcAft>
              <a:buFont typeface="Arial" panose="020B0604020202020204" pitchFamily="34" charset="0"/>
              <a:buChar char="•"/>
            </a:pPr>
            <a:r>
              <a:rPr lang="en-GB" sz="1200" dirty="0"/>
              <a:t>It is a </a:t>
            </a:r>
            <a:r>
              <a:rPr lang="en-GB" sz="1200" b="1" dirty="0"/>
              <a:t>resource envelope in which one or more containers run</a:t>
            </a:r>
            <a:r>
              <a:rPr lang="en-GB" sz="1200" dirty="0"/>
              <a:t>. Containers that are part of the same pod are guaranteed to be scheduled together onto the same machine, and can share state via local volumes.</a:t>
            </a:r>
          </a:p>
          <a:p>
            <a:pPr marL="3228975" indent="-371475">
              <a:spcAft>
                <a:spcPts val="1800"/>
              </a:spcAft>
              <a:buFont typeface="Arial" panose="020B0604020202020204" pitchFamily="34" charset="0"/>
              <a:buChar char="•"/>
            </a:pPr>
            <a:r>
              <a:rPr lang="en-GB" sz="1200" dirty="0"/>
              <a:t>Each Pod is assigned a unique IP address for each address family. Every container in a Pod shares the network namespace, including the IP address and network ports. </a:t>
            </a:r>
            <a:r>
              <a:rPr lang="en-GB" sz="1200" i="1" dirty="0"/>
              <a:t>Inside a pod, and only there, a container can speak with the other by localhost</a:t>
            </a:r>
            <a:endParaRPr lang="en-GB" sz="1200" dirty="0"/>
          </a:p>
        </p:txBody>
      </p:sp>
      <p:pic>
        <p:nvPicPr>
          <p:cNvPr id="7" name="Content Placeholder 9">
            <a:extLst>
              <a:ext uri="{FF2B5EF4-FFF2-40B4-BE49-F238E27FC236}">
                <a16:creationId xmlns:a16="http://schemas.microsoft.com/office/drawing/2014/main" id="{2FF7B9E4-F76F-4B74-9E23-A147A2FC36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590165" y="1769175"/>
            <a:ext cx="3544070" cy="30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7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8930591" y="4860885"/>
            <a:ext cx="260008" cy="253916"/>
          </a:xfrm>
          <a:prstGeom prst="rect">
            <a:avLst/>
          </a:prstGeom>
          <a:noFill/>
        </p:spPr>
        <p:txBody>
          <a:bodyPr wrap="none" rtlCol="0">
            <a:spAutoFit/>
          </a:bodyPr>
          <a:lstStyle/>
          <a:p>
            <a:r>
              <a:rPr lang="en-US" sz="1050" b="1" dirty="0">
                <a:solidFill>
                  <a:schemeClr val="bg1"/>
                </a:solidFill>
              </a:rPr>
              <a:t>9</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5" name="Rectangle: Rounded Corners 4">
            <a:extLst>
              <a:ext uri="{FF2B5EF4-FFF2-40B4-BE49-F238E27FC236}">
                <a16:creationId xmlns:a16="http://schemas.microsoft.com/office/drawing/2014/main" id="{F1E0EA1C-4041-444E-90B4-E6A668AA7AD1}"/>
              </a:ext>
            </a:extLst>
          </p:cNvPr>
          <p:cNvSpPr/>
          <p:nvPr/>
        </p:nvSpPr>
        <p:spPr>
          <a:xfrm>
            <a:off x="5255302" y="3206968"/>
            <a:ext cx="2560870" cy="1024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HARDWARE</a:t>
            </a:r>
          </a:p>
        </p:txBody>
      </p:sp>
      <p:sp>
        <p:nvSpPr>
          <p:cNvPr id="52" name="Rectangle: Rounded Corners 51">
            <a:extLst>
              <a:ext uri="{FF2B5EF4-FFF2-40B4-BE49-F238E27FC236}">
                <a16:creationId xmlns:a16="http://schemas.microsoft.com/office/drawing/2014/main" id="{808F96FA-05D4-46A6-B5F2-7592174C3BF0}"/>
              </a:ext>
            </a:extLst>
          </p:cNvPr>
          <p:cNvSpPr/>
          <p:nvPr/>
        </p:nvSpPr>
        <p:spPr>
          <a:xfrm>
            <a:off x="5255302" y="2036307"/>
            <a:ext cx="2560870" cy="10243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OS</a:t>
            </a:r>
          </a:p>
        </p:txBody>
      </p:sp>
      <p:sp>
        <p:nvSpPr>
          <p:cNvPr id="53" name="Rectangle: Rounded Corners 52">
            <a:extLst>
              <a:ext uri="{FF2B5EF4-FFF2-40B4-BE49-F238E27FC236}">
                <a16:creationId xmlns:a16="http://schemas.microsoft.com/office/drawing/2014/main" id="{92E6A029-B7FF-4315-B29C-83A6005EC2C3}"/>
              </a:ext>
            </a:extLst>
          </p:cNvPr>
          <p:cNvSpPr/>
          <p:nvPr/>
        </p:nvSpPr>
        <p:spPr>
          <a:xfrm>
            <a:off x="5255302" y="865647"/>
            <a:ext cx="2560870" cy="102434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APPLICATION</a:t>
            </a:r>
          </a:p>
        </p:txBody>
      </p:sp>
      <p:sp>
        <p:nvSpPr>
          <p:cNvPr id="7" name="TextBox 6">
            <a:extLst>
              <a:ext uri="{FF2B5EF4-FFF2-40B4-BE49-F238E27FC236}">
                <a16:creationId xmlns:a16="http://schemas.microsoft.com/office/drawing/2014/main" id="{1CE76DA6-9897-4057-B7BD-86D76794708D}"/>
              </a:ext>
            </a:extLst>
          </p:cNvPr>
          <p:cNvSpPr txBox="1"/>
          <p:nvPr/>
        </p:nvSpPr>
        <p:spPr>
          <a:xfrm>
            <a:off x="6404038" y="568221"/>
            <a:ext cx="131409" cy="240832"/>
          </a:xfrm>
          <a:prstGeom prst="rect">
            <a:avLst/>
          </a:prstGeom>
          <a:noFill/>
        </p:spPr>
        <p:txBody>
          <a:bodyPr wrap="square" rtlCol="0">
            <a:spAutoFit/>
          </a:bodyPr>
          <a:lstStyle/>
          <a:p>
            <a:endParaRPr lang="en-GB" sz="1050" dirty="0"/>
          </a:p>
        </p:txBody>
      </p:sp>
      <p:sp>
        <p:nvSpPr>
          <p:cNvPr id="11" name="TextBox 10">
            <a:extLst>
              <a:ext uri="{FF2B5EF4-FFF2-40B4-BE49-F238E27FC236}">
                <a16:creationId xmlns:a16="http://schemas.microsoft.com/office/drawing/2014/main" id="{CEA1E5AD-C20F-4C37-9123-BAE620933252}"/>
              </a:ext>
            </a:extLst>
          </p:cNvPr>
          <p:cNvSpPr txBox="1"/>
          <p:nvPr/>
        </p:nvSpPr>
        <p:spPr>
          <a:xfrm>
            <a:off x="922828" y="2197369"/>
            <a:ext cx="2150919" cy="646331"/>
          </a:xfrm>
          <a:prstGeom prst="rect">
            <a:avLst/>
          </a:prstGeom>
          <a:noFill/>
        </p:spPr>
        <p:txBody>
          <a:bodyPr wrap="square" rtlCol="0">
            <a:spAutoFit/>
          </a:bodyPr>
          <a:lstStyle/>
          <a:p>
            <a:pPr algn="ctr"/>
            <a:r>
              <a:rPr lang="en-GB" sz="1800" dirty="0"/>
              <a:t>Bare metal </a:t>
            </a:r>
          </a:p>
          <a:p>
            <a:pPr algn="ctr"/>
            <a:r>
              <a:rPr lang="en-GB" sz="1800" dirty="0"/>
              <a:t>installation</a:t>
            </a:r>
          </a:p>
        </p:txBody>
      </p:sp>
      <p:sp>
        <p:nvSpPr>
          <p:cNvPr id="17" name="Rectangle: Rounded Corners 16">
            <a:extLst>
              <a:ext uri="{FF2B5EF4-FFF2-40B4-BE49-F238E27FC236}">
                <a16:creationId xmlns:a16="http://schemas.microsoft.com/office/drawing/2014/main" id="{390DDE6E-0C26-4C91-BA93-5DCF014E0584}"/>
              </a:ext>
            </a:extLst>
          </p:cNvPr>
          <p:cNvSpPr/>
          <p:nvPr/>
        </p:nvSpPr>
        <p:spPr>
          <a:xfrm>
            <a:off x="5013126" y="619248"/>
            <a:ext cx="3073045" cy="3841307"/>
          </a:xfrm>
          <a:prstGeom prst="roundRect">
            <a:avLst>
              <a:gd name="adj" fmla="val 4601"/>
            </a:avLst>
          </a:prstGeom>
          <a:noFill/>
          <a:ln w="31750">
            <a:solidFill>
              <a:srgbClr val="F4364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18" name="Rectangle: Rounded Corners 17">
            <a:extLst>
              <a:ext uri="{FF2B5EF4-FFF2-40B4-BE49-F238E27FC236}">
                <a16:creationId xmlns:a16="http://schemas.microsoft.com/office/drawing/2014/main" id="{E37CB88A-0DF7-4B95-BFEC-77DEF7038987}"/>
              </a:ext>
            </a:extLst>
          </p:cNvPr>
          <p:cNvSpPr/>
          <p:nvPr/>
        </p:nvSpPr>
        <p:spPr>
          <a:xfrm>
            <a:off x="5134214" y="754247"/>
            <a:ext cx="2816958" cy="3585219"/>
          </a:xfrm>
          <a:prstGeom prst="roundRect">
            <a:avLst>
              <a:gd name="adj" fmla="val 4601"/>
            </a:avLst>
          </a:prstGeom>
          <a:noFill/>
          <a:ln w="31750">
            <a:solidFill>
              <a:srgbClr val="00BF6F"/>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solidFill>
                <a:srgbClr val="00B050"/>
              </a:solidFill>
            </a:endParaRPr>
          </a:p>
        </p:txBody>
      </p:sp>
      <p:sp>
        <p:nvSpPr>
          <p:cNvPr id="3" name="Rectangle: Rounded Corners 2">
            <a:extLst>
              <a:ext uri="{FF2B5EF4-FFF2-40B4-BE49-F238E27FC236}">
                <a16:creationId xmlns:a16="http://schemas.microsoft.com/office/drawing/2014/main" id="{F44BBA22-68EA-409D-8082-761617DC7524}"/>
              </a:ext>
            </a:extLst>
          </p:cNvPr>
          <p:cNvSpPr/>
          <p:nvPr/>
        </p:nvSpPr>
        <p:spPr>
          <a:xfrm>
            <a:off x="4892040" y="484248"/>
            <a:ext cx="3329132" cy="4097394"/>
          </a:xfrm>
          <a:prstGeom prst="roundRect">
            <a:avLst>
              <a:gd name="adj" fmla="val 4601"/>
            </a:avLst>
          </a:prstGeom>
          <a:noFill/>
          <a:ln w="31750">
            <a:solidFill>
              <a:srgbClr val="AD1AA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4" name="TextBox 3">
            <a:extLst>
              <a:ext uri="{FF2B5EF4-FFF2-40B4-BE49-F238E27FC236}">
                <a16:creationId xmlns:a16="http://schemas.microsoft.com/office/drawing/2014/main" id="{3D44B1C3-473D-44EE-8F71-3800726C88AC}"/>
              </a:ext>
            </a:extLst>
          </p:cNvPr>
          <p:cNvSpPr txBox="1"/>
          <p:nvPr/>
        </p:nvSpPr>
        <p:spPr>
          <a:xfrm>
            <a:off x="1220070" y="3289535"/>
            <a:ext cx="1794074" cy="369332"/>
          </a:xfrm>
          <a:prstGeom prst="rect">
            <a:avLst/>
          </a:prstGeom>
          <a:noFill/>
        </p:spPr>
        <p:txBody>
          <a:bodyPr wrap="square" rtlCol="0">
            <a:spAutoFit/>
          </a:bodyPr>
          <a:lstStyle/>
          <a:p>
            <a:r>
              <a:rPr lang="en-GB" sz="1800" b="1" dirty="0">
                <a:solidFill>
                  <a:srgbClr val="AD1AAC"/>
                </a:solidFill>
              </a:rPr>
              <a:t>Responsibility</a:t>
            </a:r>
          </a:p>
        </p:txBody>
      </p:sp>
      <p:sp>
        <p:nvSpPr>
          <p:cNvPr id="19" name="TextBox 18">
            <a:extLst>
              <a:ext uri="{FF2B5EF4-FFF2-40B4-BE49-F238E27FC236}">
                <a16:creationId xmlns:a16="http://schemas.microsoft.com/office/drawing/2014/main" id="{095597E9-693A-4B21-83F2-6FBFB8B3CCDD}"/>
              </a:ext>
            </a:extLst>
          </p:cNvPr>
          <p:cNvSpPr txBox="1"/>
          <p:nvPr/>
        </p:nvSpPr>
        <p:spPr>
          <a:xfrm>
            <a:off x="1220070" y="3615685"/>
            <a:ext cx="1794074" cy="369332"/>
          </a:xfrm>
          <a:prstGeom prst="rect">
            <a:avLst/>
          </a:prstGeom>
          <a:noFill/>
        </p:spPr>
        <p:txBody>
          <a:bodyPr wrap="square" rtlCol="0">
            <a:spAutoFit/>
          </a:bodyPr>
          <a:lstStyle/>
          <a:p>
            <a:r>
              <a:rPr lang="en-GB" sz="1800" b="1" dirty="0">
                <a:solidFill>
                  <a:srgbClr val="F4364C"/>
                </a:solidFill>
              </a:rPr>
              <a:t>Security</a:t>
            </a:r>
          </a:p>
        </p:txBody>
      </p:sp>
      <p:sp>
        <p:nvSpPr>
          <p:cNvPr id="20" name="TextBox 19">
            <a:extLst>
              <a:ext uri="{FF2B5EF4-FFF2-40B4-BE49-F238E27FC236}">
                <a16:creationId xmlns:a16="http://schemas.microsoft.com/office/drawing/2014/main" id="{D3DC7630-8817-4266-B425-833008F3E595}"/>
              </a:ext>
            </a:extLst>
          </p:cNvPr>
          <p:cNvSpPr txBox="1"/>
          <p:nvPr/>
        </p:nvSpPr>
        <p:spPr>
          <a:xfrm>
            <a:off x="1220070" y="3941835"/>
            <a:ext cx="1794074" cy="369332"/>
          </a:xfrm>
          <a:prstGeom prst="rect">
            <a:avLst/>
          </a:prstGeom>
          <a:noFill/>
        </p:spPr>
        <p:txBody>
          <a:bodyPr wrap="square" rtlCol="0">
            <a:spAutoFit/>
          </a:bodyPr>
          <a:lstStyle/>
          <a:p>
            <a:r>
              <a:rPr lang="en-GB" sz="1800" b="1" dirty="0">
                <a:solidFill>
                  <a:srgbClr val="00BF6F"/>
                </a:solidFill>
              </a:rPr>
              <a:t>Testing</a:t>
            </a:r>
          </a:p>
        </p:txBody>
      </p:sp>
      <p:sp>
        <p:nvSpPr>
          <p:cNvPr id="27" name="Title 1">
            <a:extLst>
              <a:ext uri="{FF2B5EF4-FFF2-40B4-BE49-F238E27FC236}">
                <a16:creationId xmlns:a16="http://schemas.microsoft.com/office/drawing/2014/main" id="{1150966B-6A21-43B0-BA08-24838953B638}"/>
              </a:ext>
            </a:extLst>
          </p:cNvPr>
          <p:cNvSpPr txBox="1">
            <a:spLocks/>
          </p:cNvSpPr>
          <p:nvPr/>
        </p:nvSpPr>
        <p:spPr>
          <a:xfrm>
            <a:off x="1101924" y="736204"/>
            <a:ext cx="7236023" cy="752475"/>
          </a:xfrm>
          <a:prstGeom prst="rect">
            <a:avLst/>
          </a:prstGeom>
        </p:spPr>
        <p:txBody>
          <a:bodyPr vert="horz" lIns="0" tIns="0" rIns="0" bIns="0" rtlCol="0" anchor="t" anchorCtr="0">
            <a:noAutofit/>
          </a:bodyPr>
          <a:lstStyle>
            <a:lvl1pPr algn="l" defTabSz="342900" rtl="0" eaLnBrk="1" latinLnBrk="0" hangingPunct="1">
              <a:lnSpc>
                <a:spcPts val="2400"/>
              </a:lnSpc>
              <a:spcBef>
                <a:spcPct val="0"/>
              </a:spcBef>
              <a:buNone/>
              <a:defRPr sz="2300" kern="1200">
                <a:solidFill>
                  <a:schemeClr val="tx2"/>
                </a:solidFill>
                <a:latin typeface="+mj-lt"/>
                <a:ea typeface="+mj-ea"/>
                <a:cs typeface="+mj-cs"/>
              </a:defRPr>
            </a:lvl1pPr>
          </a:lstStyle>
          <a:p>
            <a:r>
              <a:rPr lang="en-GB" dirty="0"/>
              <a:t>In the beginning…</a:t>
            </a:r>
          </a:p>
        </p:txBody>
      </p:sp>
    </p:spTree>
    <p:extLst>
      <p:ext uri="{BB962C8B-B14F-4D97-AF65-F5344CB8AC3E}">
        <p14:creationId xmlns:p14="http://schemas.microsoft.com/office/powerpoint/2010/main" val="4052637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animBg="1"/>
      <p:bldP spid="4"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Service</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20</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 </a:t>
            </a:r>
            <a:r>
              <a:rPr lang="en-GB" dirty="0">
                <a:hlinkClick r:id="rId3"/>
              </a:rPr>
              <a:t>Service</a:t>
            </a:r>
            <a:r>
              <a:rPr lang="en-GB" dirty="0"/>
              <a:t> is an abstract way to expose an application running on a set of Pods as a network service. </a:t>
            </a:r>
          </a:p>
          <a:p>
            <a:pPr marL="3228975" indent="-285750">
              <a:lnSpc>
                <a:spcPts val="1800"/>
              </a:lnSpc>
              <a:spcAft>
                <a:spcPts val="1200"/>
              </a:spcAft>
              <a:buFont typeface="Arial" panose="020B0604020202020204" pitchFamily="34" charset="0"/>
              <a:buChar char="•"/>
            </a:pPr>
            <a:r>
              <a:rPr lang="en-GB" sz="1200" dirty="0"/>
              <a:t>A service has a name and maps to a dynamic set of pods defined by a label selector. </a:t>
            </a:r>
          </a:p>
          <a:p>
            <a:pPr marL="3228975" indent="-285750">
              <a:lnSpc>
                <a:spcPts val="1800"/>
              </a:lnSpc>
              <a:spcAft>
                <a:spcPts val="1200"/>
              </a:spcAft>
              <a:buFont typeface="Arial" panose="020B0604020202020204" pitchFamily="34" charset="0"/>
              <a:buChar char="•"/>
            </a:pPr>
            <a:r>
              <a:rPr lang="en-GB" sz="1200" dirty="0"/>
              <a:t>Any container in the cluster can connect to the service using the service name</a:t>
            </a:r>
          </a:p>
          <a:p>
            <a:pPr marL="3228975" indent="-285750">
              <a:lnSpc>
                <a:spcPts val="1800"/>
              </a:lnSpc>
              <a:spcAft>
                <a:spcPts val="1200"/>
              </a:spcAft>
              <a:buFont typeface="Arial" panose="020B0604020202020204" pitchFamily="34" charset="0"/>
              <a:buChar char="•"/>
            </a:pPr>
            <a:r>
              <a:rPr lang="en-GB" sz="1200" dirty="0"/>
              <a:t>Behind the scene, Kubernetes automatically load-balances connections to the service among the pods that match the label selector, and keeps track of where the pods are running as they get rescheduled over time due to failures.</a:t>
            </a:r>
          </a:p>
        </p:txBody>
      </p:sp>
      <p:pic>
        <p:nvPicPr>
          <p:cNvPr id="7" name="Content Placeholder 6">
            <a:extLst>
              <a:ext uri="{FF2B5EF4-FFF2-40B4-BE49-F238E27FC236}">
                <a16:creationId xmlns:a16="http://schemas.microsoft.com/office/drawing/2014/main" id="{A1165786-D928-441D-8003-5096978171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907067" y="1628920"/>
            <a:ext cx="2941033" cy="3284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07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Label</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21</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 </a:t>
            </a:r>
            <a:r>
              <a:rPr lang="en-GB" dirty="0">
                <a:hlinkClick r:id="rId3"/>
              </a:rPr>
              <a:t>Label</a:t>
            </a:r>
            <a:r>
              <a:rPr lang="en-GB" dirty="0"/>
              <a:t> is an arbitrary key/value pair that users attach to pods (and in fact to any object/resource in k8s)</a:t>
            </a:r>
          </a:p>
          <a:p>
            <a:endParaRPr lang="en-GB" dirty="0"/>
          </a:p>
          <a:p>
            <a:r>
              <a:rPr lang="en-GB" dirty="0"/>
              <a:t>Labels can be used to group collections of pods for deployment purposes or just describe resources with additional labels</a:t>
            </a:r>
          </a:p>
          <a:p>
            <a:endParaRPr lang="en-GB" dirty="0"/>
          </a:p>
          <a:p>
            <a:r>
              <a:rPr lang="en-GB" dirty="0"/>
              <a:t>Master will make use of </a:t>
            </a:r>
            <a:r>
              <a:rPr lang="en-GB" i="1" dirty="0"/>
              <a:t>label selector </a:t>
            </a:r>
            <a:r>
              <a:rPr lang="en-GB" dirty="0"/>
              <a:t>to select which set of pods an operation should be applied to.</a:t>
            </a:r>
          </a:p>
        </p:txBody>
      </p:sp>
    </p:spTree>
    <p:extLst>
      <p:ext uri="{BB962C8B-B14F-4D97-AF65-F5344CB8AC3E}">
        <p14:creationId xmlns:p14="http://schemas.microsoft.com/office/powerpoint/2010/main" val="313950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Volume</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22</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At its core, a </a:t>
            </a:r>
            <a:r>
              <a:rPr lang="en-GB" dirty="0">
                <a:hlinkClick r:id="rId3"/>
              </a:rPr>
              <a:t>Volume</a:t>
            </a:r>
            <a:r>
              <a:rPr lang="en-GB" dirty="0"/>
              <a:t> is just a directory, possibly with some data in it, which is accessible to (and so shared by) the Containers in a Pod</a:t>
            </a:r>
          </a:p>
          <a:p>
            <a:endParaRPr lang="en-GB" dirty="0"/>
          </a:p>
          <a:p>
            <a:endParaRPr lang="en-GB" dirty="0"/>
          </a:p>
          <a:p>
            <a:r>
              <a:rPr lang="en-GB" dirty="0"/>
              <a:t>Further reading about ways to provide long-term and temp storage to containers running in Kubernetes: </a:t>
            </a:r>
            <a:r>
              <a:rPr lang="en-GB" dirty="0">
                <a:hlinkClick r:id="rId4"/>
              </a:rPr>
              <a:t>https://kubernetes.io/docs/concepts/storage/</a:t>
            </a:r>
            <a:endParaRPr lang="en-GB" dirty="0"/>
          </a:p>
          <a:p>
            <a:endParaRPr lang="en-GB" dirty="0"/>
          </a:p>
          <a:p>
            <a:endParaRPr lang="en-GB" dirty="0"/>
          </a:p>
        </p:txBody>
      </p:sp>
    </p:spTree>
    <p:extLst>
      <p:ext uri="{BB962C8B-B14F-4D97-AF65-F5344CB8AC3E}">
        <p14:creationId xmlns:p14="http://schemas.microsoft.com/office/powerpoint/2010/main" val="243388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Access / expose a container</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23</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dirty="0"/>
              <a:t>Although each Pod has a unique IP address, those IPs are not exposed outside the cluster without a Service. </a:t>
            </a:r>
          </a:p>
          <a:p>
            <a:r>
              <a:rPr lang="en-GB" dirty="0"/>
              <a:t>Services allow your applications to receive traffic and can be expose in different ways (</a:t>
            </a:r>
            <a:r>
              <a:rPr lang="en-GB" dirty="0" err="1">
                <a:hlinkClick r:id="rId3"/>
              </a:rPr>
              <a:t>ServiceType</a:t>
            </a:r>
            <a:r>
              <a:rPr lang="en-GB" dirty="0"/>
              <a:t>):</a:t>
            </a:r>
          </a:p>
          <a:p>
            <a:pPr marL="285750" indent="-285750">
              <a:buFont typeface="Arial" panose="020B0604020202020204" pitchFamily="34" charset="0"/>
              <a:buChar char="•"/>
            </a:pPr>
            <a:r>
              <a:rPr lang="en-GB" dirty="0" err="1"/>
              <a:t>ClusterIP</a:t>
            </a:r>
            <a:endParaRPr lang="en-GB" dirty="0"/>
          </a:p>
          <a:p>
            <a:pPr marL="285750" indent="-285750">
              <a:buFont typeface="Arial" panose="020B0604020202020204" pitchFamily="34" charset="0"/>
              <a:buChar char="•"/>
            </a:pPr>
            <a:r>
              <a:rPr lang="en-GB" dirty="0" err="1"/>
              <a:t>NodePort</a:t>
            </a:r>
            <a:endParaRPr lang="en-GB" dirty="0"/>
          </a:p>
          <a:p>
            <a:pPr marL="285750" indent="-285750">
              <a:buFont typeface="Arial" panose="020B0604020202020204" pitchFamily="34" charset="0"/>
              <a:buChar char="•"/>
            </a:pPr>
            <a:r>
              <a:rPr lang="en-GB" b="1" dirty="0" err="1"/>
              <a:t>LoadBalancer</a:t>
            </a:r>
            <a:endParaRPr lang="en-GB" b="1" dirty="0"/>
          </a:p>
          <a:p>
            <a:pPr marL="285750" indent="-285750">
              <a:buFont typeface="Arial" panose="020B0604020202020204" pitchFamily="34" charset="0"/>
              <a:buChar char="•"/>
            </a:pPr>
            <a:r>
              <a:rPr lang="en-GB" dirty="0" err="1"/>
              <a:t>ExternalName</a:t>
            </a:r>
            <a:r>
              <a:rPr lang="en-GB" dirty="0"/>
              <a:t> </a:t>
            </a:r>
          </a:p>
        </p:txBody>
      </p:sp>
    </p:spTree>
    <p:extLst>
      <p:ext uri="{BB962C8B-B14F-4D97-AF65-F5344CB8AC3E}">
        <p14:creationId xmlns:p14="http://schemas.microsoft.com/office/powerpoint/2010/main" val="346771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Kubernetes overview</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24</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pic>
        <p:nvPicPr>
          <p:cNvPr id="9" name="Content Placeholder 8">
            <a:extLst>
              <a:ext uri="{FF2B5EF4-FFF2-40B4-BE49-F238E27FC236}">
                <a16:creationId xmlns:a16="http://schemas.microsoft.com/office/drawing/2014/main" id="{E457CC1E-A76C-4424-8DF3-DA5B2A99820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96130" y="583804"/>
            <a:ext cx="5351741" cy="4328614"/>
          </a:xfrm>
          <a:prstGeom prst="rect">
            <a:avLst/>
          </a:prstGeom>
        </p:spPr>
      </p:pic>
    </p:spTree>
    <p:extLst>
      <p:ext uri="{BB962C8B-B14F-4D97-AF65-F5344CB8AC3E}">
        <p14:creationId xmlns:p14="http://schemas.microsoft.com/office/powerpoint/2010/main" val="349787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How does it look in practice?</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25</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pic>
        <p:nvPicPr>
          <p:cNvPr id="12" name="Content Placeholder 11">
            <a:hlinkClick r:id="rId3"/>
            <a:extLst>
              <a:ext uri="{FF2B5EF4-FFF2-40B4-BE49-F238E27FC236}">
                <a16:creationId xmlns:a16="http://schemas.microsoft.com/office/drawing/2014/main" id="{BEC76F6A-9377-7F40-96D7-C557D088EB6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962902" y="960041"/>
            <a:ext cx="5205496" cy="3638650"/>
          </a:xfrm>
        </p:spPr>
      </p:pic>
    </p:spTree>
    <p:extLst>
      <p:ext uri="{BB962C8B-B14F-4D97-AF65-F5344CB8AC3E}">
        <p14:creationId xmlns:p14="http://schemas.microsoft.com/office/powerpoint/2010/main" val="353412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How to interact with a container?</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26</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8" name="AutoShape 4">
            <a:extLst>
              <a:ext uri="{FF2B5EF4-FFF2-40B4-BE49-F238E27FC236}">
                <a16:creationId xmlns:a16="http://schemas.microsoft.com/office/drawing/2014/main" id="{54F0C020-480E-4676-BE62-883922C7B00F}"/>
              </a:ext>
            </a:extLst>
          </p:cNvPr>
          <p:cNvSpPr>
            <a:spLocks noGrp="1" noChangeAspect="1" noChangeArrowheads="1"/>
          </p:cNvSpPr>
          <p:nvPr>
            <p:ph idx="1"/>
          </p:nvPr>
        </p:nvSpPr>
        <p:spPr bwMode="auto">
          <a:xfrm>
            <a:off x="949523" y="1170000"/>
            <a:ext cx="7227689" cy="31214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GB" b="1" dirty="0" err="1">
                <a:hlinkClick r:id="rId3"/>
              </a:rPr>
              <a:t>kubectl</a:t>
            </a:r>
            <a:r>
              <a:rPr lang="en-GB" dirty="0"/>
              <a:t>, some examples:</a:t>
            </a:r>
            <a:br>
              <a:rPr lang="en-GB" b="1" dirty="0"/>
            </a:br>
            <a:endParaRPr lang="en-GB" b="1" dirty="0"/>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create –f </a:t>
            </a:r>
            <a:r>
              <a:rPr lang="en-GB" dirty="0" err="1">
                <a:latin typeface="Cascadia Mono" panose="020B0609020000020004" pitchFamily="49" charset="0"/>
                <a:cs typeface="Cascadia Mono" panose="020B0609020000020004" pitchFamily="49" charset="0"/>
              </a:rPr>
              <a:t>deployment.yaml</a:t>
            </a:r>
            <a:r>
              <a:rPr lang="en-GB" dirty="0">
                <a:latin typeface="Cascadia Mono" panose="020B0609020000020004" pitchFamily="49" charset="0"/>
                <a:cs typeface="Cascadia Mono" panose="020B0609020000020004" pitchFamily="49" charset="0"/>
              </a:rPr>
              <a:t> </a:t>
            </a:r>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delete –f </a:t>
            </a:r>
            <a:r>
              <a:rPr lang="en-GB" dirty="0" err="1">
                <a:latin typeface="Cascadia Mono" panose="020B0609020000020004" pitchFamily="49" charset="0"/>
                <a:cs typeface="Cascadia Mono" panose="020B0609020000020004" pitchFamily="49" charset="0"/>
              </a:rPr>
              <a:t>deployment.yaml</a:t>
            </a:r>
            <a:r>
              <a:rPr lang="en-GB" dirty="0">
                <a:latin typeface="Cascadia Mono" panose="020B0609020000020004" pitchFamily="49" charset="0"/>
                <a:cs typeface="Cascadia Mono" panose="020B0609020000020004" pitchFamily="49" charset="0"/>
              </a:rPr>
              <a:t> </a:t>
            </a:r>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get pods --namespace pods-namespace</a:t>
            </a:r>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describe pod pod-name</a:t>
            </a:r>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logs pod-name</a:t>
            </a:r>
          </a:p>
          <a:p>
            <a:r>
              <a:rPr lang="en-GB" dirty="0" err="1">
                <a:latin typeface="Cascadia Mono" panose="020B0609020000020004" pitchFamily="49" charset="0"/>
                <a:cs typeface="Cascadia Mono" panose="020B0609020000020004" pitchFamily="49" charset="0"/>
              </a:rPr>
              <a:t>kubectl</a:t>
            </a:r>
            <a:r>
              <a:rPr lang="en-GB" dirty="0">
                <a:latin typeface="Cascadia Mono" panose="020B0609020000020004" pitchFamily="49" charset="0"/>
                <a:cs typeface="Cascadia Mono" panose="020B0609020000020004" pitchFamily="49" charset="0"/>
              </a:rPr>
              <a:t> exec –it pod-name -- bash </a:t>
            </a:r>
            <a:endParaRPr lang="en-GB" dirty="0"/>
          </a:p>
          <a:p>
            <a:br>
              <a:rPr lang="en-GB" sz="1200" dirty="0"/>
            </a:br>
            <a:r>
              <a:rPr lang="en-GB" sz="1200" dirty="0" err="1"/>
              <a:t>Cheatsheet</a:t>
            </a:r>
            <a:r>
              <a:rPr lang="en-GB" sz="1200" dirty="0"/>
              <a:t>  </a:t>
            </a:r>
            <a:r>
              <a:rPr lang="en-GB" sz="1200" dirty="0">
                <a:hlinkClick r:id="rId4"/>
              </a:rPr>
              <a:t>https://kubernetes.io/docs/reference/kubectl/cheatsheet/</a:t>
            </a:r>
            <a:endParaRPr lang="en-GB" sz="1200" b="1" dirty="0"/>
          </a:p>
        </p:txBody>
      </p:sp>
      <p:sp>
        <p:nvSpPr>
          <p:cNvPr id="3" name="TextBox 2">
            <a:extLst>
              <a:ext uri="{FF2B5EF4-FFF2-40B4-BE49-F238E27FC236}">
                <a16:creationId xmlns:a16="http://schemas.microsoft.com/office/drawing/2014/main" id="{CE937C04-F97D-42A7-B562-F57FBE549119}"/>
              </a:ext>
            </a:extLst>
          </p:cNvPr>
          <p:cNvSpPr txBox="1"/>
          <p:nvPr/>
        </p:nvSpPr>
        <p:spPr>
          <a:xfrm>
            <a:off x="6631229" y="3468668"/>
            <a:ext cx="1563248" cy="338554"/>
          </a:xfrm>
          <a:prstGeom prst="rect">
            <a:avLst/>
          </a:prstGeom>
          <a:noFill/>
        </p:spPr>
        <p:txBody>
          <a:bodyPr wrap="none" rtlCol="0">
            <a:spAutoFit/>
          </a:bodyPr>
          <a:lstStyle/>
          <a:p>
            <a:r>
              <a:rPr lang="en-GB" sz="1600" b="1" dirty="0">
                <a:solidFill>
                  <a:schemeClr val="accent4"/>
                </a:solidFill>
              </a:rPr>
              <a:t>Look familiar?</a:t>
            </a:r>
          </a:p>
        </p:txBody>
      </p:sp>
      <p:cxnSp>
        <p:nvCxnSpPr>
          <p:cNvPr id="9" name="Straight Arrow Connector 8">
            <a:extLst>
              <a:ext uri="{FF2B5EF4-FFF2-40B4-BE49-F238E27FC236}">
                <a16:creationId xmlns:a16="http://schemas.microsoft.com/office/drawing/2014/main" id="{80F6F870-4DED-4D84-8095-B4B0058A487C}"/>
              </a:ext>
            </a:extLst>
          </p:cNvPr>
          <p:cNvCxnSpPr>
            <a:cxnSpLocks/>
            <a:stCxn id="3" idx="1"/>
          </p:cNvCxnSpPr>
          <p:nvPr/>
        </p:nvCxnSpPr>
        <p:spPr>
          <a:xfrm flipH="1" flipV="1">
            <a:off x="3514725" y="3543300"/>
            <a:ext cx="3116504" cy="9464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0F21AAF-CB27-4CA3-BE4C-05668556F7CE}"/>
              </a:ext>
            </a:extLst>
          </p:cNvPr>
          <p:cNvCxnSpPr>
            <a:cxnSpLocks/>
            <a:stCxn id="3" idx="1"/>
          </p:cNvCxnSpPr>
          <p:nvPr/>
        </p:nvCxnSpPr>
        <p:spPr>
          <a:xfrm flipH="1">
            <a:off x="4857750" y="3637945"/>
            <a:ext cx="1773479" cy="25778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5E17B9F-9550-4C83-B5D0-F9D68802EA72}"/>
              </a:ext>
            </a:extLst>
          </p:cNvPr>
          <p:cNvSpPr txBox="1"/>
          <p:nvPr/>
        </p:nvSpPr>
        <p:spPr>
          <a:xfrm>
            <a:off x="5072977" y="3857376"/>
            <a:ext cx="4112023" cy="553998"/>
          </a:xfrm>
          <a:prstGeom prst="rect">
            <a:avLst/>
          </a:prstGeom>
          <a:noFill/>
        </p:spPr>
        <p:txBody>
          <a:bodyPr wrap="none" rtlCol="0">
            <a:spAutoFit/>
          </a:bodyPr>
          <a:lstStyle/>
          <a:p>
            <a:r>
              <a:rPr lang="en-GB" sz="1500" dirty="0">
                <a:solidFill>
                  <a:srgbClr val="333333"/>
                </a:solidFill>
                <a:highlight>
                  <a:srgbClr val="FFFF00"/>
                </a:highlight>
                <a:latin typeface="Cascadia Mono" panose="020B0609020000020004" pitchFamily="49" charset="0"/>
                <a:cs typeface="Cascadia Mono" panose="020B0609020000020004" pitchFamily="49" charset="0"/>
              </a:rPr>
              <a:t>docker logs container-name</a:t>
            </a:r>
          </a:p>
          <a:p>
            <a:r>
              <a:rPr lang="en-GB" sz="1500" dirty="0">
                <a:solidFill>
                  <a:srgbClr val="333333"/>
                </a:solidFill>
                <a:highlight>
                  <a:srgbClr val="FFFF00"/>
                </a:highlight>
                <a:latin typeface="Cascadia Mono" panose="020B0609020000020004" pitchFamily="49" charset="0"/>
                <a:cs typeface="Cascadia Mono" panose="020B0609020000020004" pitchFamily="49" charset="0"/>
              </a:rPr>
              <a:t>docker exec -it container-name bash</a:t>
            </a:r>
          </a:p>
        </p:txBody>
      </p:sp>
    </p:spTree>
    <p:extLst>
      <p:ext uri="{BB962C8B-B14F-4D97-AF65-F5344CB8AC3E}">
        <p14:creationId xmlns:p14="http://schemas.microsoft.com/office/powerpoint/2010/main" val="108981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Recap</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27</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graphicFrame>
        <p:nvGraphicFramePr>
          <p:cNvPr id="7" name="Content Placeholder 6">
            <a:extLst>
              <a:ext uri="{FF2B5EF4-FFF2-40B4-BE49-F238E27FC236}">
                <a16:creationId xmlns:a16="http://schemas.microsoft.com/office/drawing/2014/main" id="{DCE7C55A-BD23-0B48-882E-A562B6B41B22}"/>
              </a:ext>
            </a:extLst>
          </p:cNvPr>
          <p:cNvGraphicFramePr>
            <a:graphicFrameLocks noGrp="1"/>
          </p:cNvGraphicFramePr>
          <p:nvPr>
            <p:ph idx="1"/>
            <p:extLst>
              <p:ext uri="{D42A27DB-BD31-4B8C-83A1-F6EECF244321}">
                <p14:modId xmlns:p14="http://schemas.microsoft.com/office/powerpoint/2010/main" val="527535650"/>
              </p:ext>
            </p:extLst>
          </p:nvPr>
        </p:nvGraphicFramePr>
        <p:xfrm>
          <a:off x="949524" y="1816496"/>
          <a:ext cx="7227888" cy="2743200"/>
        </p:xfrm>
        <a:graphic>
          <a:graphicData uri="http://schemas.openxmlformats.org/drawingml/2006/table">
            <a:tbl>
              <a:tblPr firstCol="1" bandRow="1">
                <a:tableStyleId>{5C22544A-7EE6-4342-B048-85BDC9FD1C3A}</a:tableStyleId>
              </a:tblPr>
              <a:tblGrid>
                <a:gridCol w="1316797">
                  <a:extLst>
                    <a:ext uri="{9D8B030D-6E8A-4147-A177-3AD203B41FA5}">
                      <a16:colId xmlns:a16="http://schemas.microsoft.com/office/drawing/2014/main" val="3515253714"/>
                    </a:ext>
                  </a:extLst>
                </a:gridCol>
                <a:gridCol w="5911091">
                  <a:extLst>
                    <a:ext uri="{9D8B030D-6E8A-4147-A177-3AD203B41FA5}">
                      <a16:colId xmlns:a16="http://schemas.microsoft.com/office/drawing/2014/main" val="2208788621"/>
                    </a:ext>
                  </a:extLst>
                </a:gridCol>
              </a:tblGrid>
              <a:tr h="352517">
                <a:tc>
                  <a:txBody>
                    <a:bodyPr/>
                    <a:lstStyle/>
                    <a:p>
                      <a:r>
                        <a:rPr lang="it-IT" sz="1200" dirty="0"/>
                        <a:t>Container image</a:t>
                      </a:r>
                    </a:p>
                  </a:txBody>
                  <a:tcPr/>
                </a:tc>
                <a:tc>
                  <a:txBody>
                    <a:bodyPr/>
                    <a:lstStyle/>
                    <a:p>
                      <a:r>
                        <a:rPr lang="it-IT" sz="1200" dirty="0" err="1"/>
                        <a:t>Docker</a:t>
                      </a:r>
                      <a:r>
                        <a:rPr lang="it-IT" sz="1200" dirty="0"/>
                        <a:t> container image, </a:t>
                      </a:r>
                      <a:r>
                        <a:rPr lang="it-IT" sz="1200" dirty="0" err="1"/>
                        <a:t>contains</a:t>
                      </a:r>
                      <a:r>
                        <a:rPr lang="it-IT" sz="1200" dirty="0"/>
                        <a:t> </a:t>
                      </a:r>
                      <a:r>
                        <a:rPr lang="it-IT" sz="1200" dirty="0" err="1"/>
                        <a:t>your</a:t>
                      </a:r>
                      <a:r>
                        <a:rPr lang="it-IT" sz="1200" dirty="0"/>
                        <a:t> </a:t>
                      </a:r>
                      <a:r>
                        <a:rPr lang="it-IT" sz="1200" dirty="0" err="1"/>
                        <a:t>application</a:t>
                      </a:r>
                      <a:r>
                        <a:rPr lang="it-IT" sz="1200" dirty="0"/>
                        <a:t> code in an </a:t>
                      </a:r>
                      <a:r>
                        <a:rPr lang="it-IT" sz="1200" dirty="0" err="1"/>
                        <a:t>isolated</a:t>
                      </a:r>
                      <a:r>
                        <a:rPr lang="it-IT" sz="1200" dirty="0"/>
                        <a:t> </a:t>
                      </a:r>
                      <a:r>
                        <a:rPr lang="it-IT" sz="1200" dirty="0" err="1"/>
                        <a:t>environment</a:t>
                      </a:r>
                      <a:r>
                        <a:rPr lang="it-IT" sz="1200" dirty="0"/>
                        <a:t>.</a:t>
                      </a:r>
                    </a:p>
                  </a:txBody>
                  <a:tcPr/>
                </a:tc>
                <a:extLst>
                  <a:ext uri="{0D108BD9-81ED-4DB2-BD59-A6C34878D82A}">
                    <a16:rowId xmlns:a16="http://schemas.microsoft.com/office/drawing/2014/main" val="2815029712"/>
                  </a:ext>
                </a:extLst>
              </a:tr>
              <a:tr h="775537">
                <a:tc>
                  <a:txBody>
                    <a:bodyPr/>
                    <a:lstStyle/>
                    <a:p>
                      <a:r>
                        <a:rPr lang="it-IT" sz="1200" dirty="0" err="1"/>
                        <a:t>Pod</a:t>
                      </a:r>
                      <a:endParaRPr lang="it-IT" sz="1200" dirty="0"/>
                    </a:p>
                  </a:txBody>
                  <a:tcPr/>
                </a:tc>
                <a:tc>
                  <a:txBody>
                    <a:bodyPr/>
                    <a:lstStyle/>
                    <a:p>
                      <a:pPr marL="285750" indent="-285750">
                        <a:buFont typeface="Arial" panose="020B0604020202020204" pitchFamily="34" charset="0"/>
                        <a:buChar char="•"/>
                      </a:pPr>
                      <a:r>
                        <a:rPr lang="it-IT" sz="1200" dirty="0"/>
                        <a:t>A set of containers, </a:t>
                      </a:r>
                      <a:r>
                        <a:rPr lang="it-IT" sz="1200" dirty="0" err="1"/>
                        <a:t>sharing</a:t>
                      </a:r>
                      <a:r>
                        <a:rPr lang="it-IT" sz="1200" dirty="0"/>
                        <a:t> network </a:t>
                      </a:r>
                      <a:r>
                        <a:rPr lang="it-IT" sz="1200" dirty="0" err="1"/>
                        <a:t>namespace</a:t>
                      </a:r>
                      <a:r>
                        <a:rPr lang="it-IT" sz="1200" dirty="0"/>
                        <a:t> and </a:t>
                      </a:r>
                      <a:r>
                        <a:rPr lang="it-IT" sz="1200" dirty="0" err="1"/>
                        <a:t>local</a:t>
                      </a:r>
                      <a:r>
                        <a:rPr lang="it-IT" sz="1200" dirty="0"/>
                        <a:t> </a:t>
                      </a:r>
                      <a:r>
                        <a:rPr lang="it-IT" sz="1200" dirty="0" err="1"/>
                        <a:t>volumes</a:t>
                      </a:r>
                      <a:r>
                        <a:rPr lang="it-IT" sz="1200" dirty="0"/>
                        <a:t>, co-</a:t>
                      </a:r>
                      <a:r>
                        <a:rPr lang="it-IT" sz="1200" dirty="0" err="1"/>
                        <a:t>scheduled</a:t>
                      </a:r>
                      <a:r>
                        <a:rPr lang="it-IT" sz="1200" dirty="0"/>
                        <a:t> on </a:t>
                      </a:r>
                      <a:r>
                        <a:rPr lang="it-IT" sz="1200" dirty="0" err="1"/>
                        <a:t>one</a:t>
                      </a:r>
                      <a:r>
                        <a:rPr lang="it-IT" sz="1200" dirty="0"/>
                        <a:t> machine. </a:t>
                      </a:r>
                    </a:p>
                    <a:p>
                      <a:pPr marL="285750" indent="-285750">
                        <a:buFont typeface="Arial" panose="020B0604020202020204" pitchFamily="34" charset="0"/>
                        <a:buChar char="•"/>
                      </a:pPr>
                      <a:r>
                        <a:rPr lang="it-IT" sz="1200" dirty="0" err="1"/>
                        <a:t>Mortal</a:t>
                      </a:r>
                      <a:endParaRPr lang="it-IT" sz="1200" dirty="0"/>
                    </a:p>
                    <a:p>
                      <a:pPr marL="285750" indent="-285750">
                        <a:buFont typeface="Arial" panose="020B0604020202020204" pitchFamily="34" charset="0"/>
                        <a:buChar char="•"/>
                      </a:pPr>
                      <a:r>
                        <a:rPr lang="it-IT" sz="1200" dirty="0" err="1"/>
                        <a:t>Has</a:t>
                      </a:r>
                      <a:r>
                        <a:rPr lang="it-IT" sz="1200" dirty="0"/>
                        <a:t> </a:t>
                      </a:r>
                      <a:r>
                        <a:rPr lang="it-IT" sz="1200" dirty="0" err="1"/>
                        <a:t>pod</a:t>
                      </a:r>
                      <a:r>
                        <a:rPr lang="it-IT" sz="1200" dirty="0"/>
                        <a:t> IP</a:t>
                      </a:r>
                    </a:p>
                    <a:p>
                      <a:pPr marL="285750" indent="-285750">
                        <a:buFont typeface="Arial" panose="020B0604020202020204" pitchFamily="34" charset="0"/>
                        <a:buChar char="•"/>
                      </a:pPr>
                      <a:r>
                        <a:rPr lang="it-IT" sz="1200" dirty="0" err="1"/>
                        <a:t>Has</a:t>
                      </a:r>
                      <a:r>
                        <a:rPr lang="it-IT" sz="1200" dirty="0"/>
                        <a:t> </a:t>
                      </a:r>
                      <a:r>
                        <a:rPr lang="it-IT" sz="1200" dirty="0" err="1"/>
                        <a:t>labels</a:t>
                      </a:r>
                      <a:endParaRPr lang="it-IT" sz="1200" dirty="0"/>
                    </a:p>
                  </a:txBody>
                  <a:tcPr/>
                </a:tc>
                <a:extLst>
                  <a:ext uri="{0D108BD9-81ED-4DB2-BD59-A6C34878D82A}">
                    <a16:rowId xmlns:a16="http://schemas.microsoft.com/office/drawing/2014/main" val="2560631379"/>
                  </a:ext>
                </a:extLst>
              </a:tr>
              <a:tr h="634530">
                <a:tc>
                  <a:txBody>
                    <a:bodyPr/>
                    <a:lstStyle/>
                    <a:p>
                      <a:r>
                        <a:rPr lang="it-IT" sz="1200" dirty="0"/>
                        <a:t>Deployment</a:t>
                      </a:r>
                    </a:p>
                  </a:txBody>
                  <a:tcPr/>
                </a:tc>
                <a:tc>
                  <a:txBody>
                    <a:bodyPr/>
                    <a:lstStyle/>
                    <a:p>
                      <a:pPr marL="285750" indent="-285750">
                        <a:buFont typeface="Arial" panose="020B0604020202020204" pitchFamily="34" charset="0"/>
                        <a:buChar char="•"/>
                      </a:pPr>
                      <a:r>
                        <a:rPr lang="it-IT" sz="1200" dirty="0" err="1"/>
                        <a:t>Specify</a:t>
                      </a:r>
                      <a:r>
                        <a:rPr lang="it-IT" sz="1200" dirty="0"/>
                        <a:t> </a:t>
                      </a:r>
                      <a:r>
                        <a:rPr lang="it-IT" sz="1200" dirty="0" err="1"/>
                        <a:t>how</a:t>
                      </a:r>
                      <a:r>
                        <a:rPr lang="it-IT" sz="1200" dirty="0"/>
                        <a:t> </a:t>
                      </a:r>
                      <a:r>
                        <a:rPr lang="it-IT" sz="1200" dirty="0" err="1"/>
                        <a:t>many</a:t>
                      </a:r>
                      <a:r>
                        <a:rPr lang="it-IT" sz="1200" dirty="0"/>
                        <a:t> </a:t>
                      </a:r>
                      <a:r>
                        <a:rPr lang="it-IT" sz="1200" dirty="0" err="1"/>
                        <a:t>replicas</a:t>
                      </a:r>
                      <a:r>
                        <a:rPr lang="it-IT" sz="1200" dirty="0"/>
                        <a:t> of a </a:t>
                      </a:r>
                      <a:r>
                        <a:rPr lang="it-IT" sz="1200" dirty="0" err="1"/>
                        <a:t>pod</a:t>
                      </a:r>
                      <a:r>
                        <a:rPr lang="it-IT" sz="1200" dirty="0"/>
                        <a:t> </a:t>
                      </a:r>
                      <a:r>
                        <a:rPr lang="it-IT" sz="1200" dirty="0" err="1"/>
                        <a:t>should</a:t>
                      </a:r>
                      <a:r>
                        <a:rPr lang="it-IT" sz="1200" dirty="0"/>
                        <a:t> </a:t>
                      </a:r>
                      <a:r>
                        <a:rPr lang="it-IT" sz="1200" dirty="0" err="1"/>
                        <a:t>run</a:t>
                      </a:r>
                      <a:r>
                        <a:rPr lang="it-IT" sz="1200" dirty="0"/>
                        <a:t> on a cluster. </a:t>
                      </a:r>
                      <a:r>
                        <a:rPr lang="it-IT" sz="1200" dirty="0" err="1"/>
                        <a:t>Then</a:t>
                      </a:r>
                      <a:r>
                        <a:rPr lang="it-IT" sz="1200" dirty="0"/>
                        <a:t> </a:t>
                      </a:r>
                      <a:r>
                        <a:rPr lang="it-IT" sz="1200" dirty="0" err="1"/>
                        <a:t>ensure</a:t>
                      </a:r>
                      <a:r>
                        <a:rPr lang="it-IT" sz="1200" dirty="0"/>
                        <a:t> </a:t>
                      </a:r>
                      <a:r>
                        <a:rPr lang="it-IT" sz="1200" dirty="0" err="1"/>
                        <a:t>that</a:t>
                      </a:r>
                      <a:r>
                        <a:rPr lang="it-IT" sz="1200" dirty="0"/>
                        <a:t> </a:t>
                      </a:r>
                      <a:r>
                        <a:rPr lang="it-IT" sz="1200" dirty="0" err="1"/>
                        <a:t>many</a:t>
                      </a:r>
                      <a:r>
                        <a:rPr lang="it-IT" sz="1200" dirty="0"/>
                        <a:t> are </a:t>
                      </a:r>
                      <a:r>
                        <a:rPr lang="it-IT" sz="1200" dirty="0" err="1"/>
                        <a:t>running</a:t>
                      </a:r>
                      <a:r>
                        <a:rPr lang="it-IT" sz="1200" dirty="0"/>
                        <a:t> </a:t>
                      </a:r>
                      <a:r>
                        <a:rPr lang="it-IT" sz="1200" dirty="0" err="1"/>
                        <a:t>across</a:t>
                      </a:r>
                      <a:r>
                        <a:rPr lang="it-IT" sz="1200" dirty="0"/>
                        <a:t> the cluster</a:t>
                      </a:r>
                    </a:p>
                    <a:p>
                      <a:pPr marL="285750" indent="-285750">
                        <a:buFont typeface="Arial" panose="020B0604020202020204" pitchFamily="34" charset="0"/>
                        <a:buChar char="•"/>
                      </a:pPr>
                      <a:r>
                        <a:rPr lang="it-IT" sz="1200" dirty="0"/>
                        <a:t>Has labels</a:t>
                      </a:r>
                    </a:p>
                  </a:txBody>
                  <a:tcPr/>
                </a:tc>
                <a:extLst>
                  <a:ext uri="{0D108BD9-81ED-4DB2-BD59-A6C34878D82A}">
                    <a16:rowId xmlns:a16="http://schemas.microsoft.com/office/drawing/2014/main" val="3910258734"/>
                  </a:ext>
                </a:extLst>
              </a:tr>
              <a:tr h="493523">
                <a:tc>
                  <a:txBody>
                    <a:bodyPr/>
                    <a:lstStyle/>
                    <a:p>
                      <a:r>
                        <a:rPr lang="it-IT" sz="1200" dirty="0"/>
                        <a:t>Service</a:t>
                      </a:r>
                    </a:p>
                  </a:txBody>
                  <a:tcPr/>
                </a:tc>
                <a:tc>
                  <a:txBody>
                    <a:bodyPr/>
                    <a:lstStyle/>
                    <a:p>
                      <a:pPr marL="285750" indent="-285750">
                        <a:buFont typeface="Arial" panose="020B0604020202020204" pitchFamily="34" charset="0"/>
                        <a:buChar char="•"/>
                      </a:pPr>
                      <a:r>
                        <a:rPr lang="it-IT" sz="1200" dirty="0" err="1"/>
                        <a:t>Name</a:t>
                      </a:r>
                      <a:r>
                        <a:rPr lang="it-IT" sz="1200" dirty="0"/>
                        <a:t> </a:t>
                      </a:r>
                      <a:r>
                        <a:rPr lang="it-IT" sz="1200" dirty="0" err="1"/>
                        <a:t>things</a:t>
                      </a:r>
                      <a:r>
                        <a:rPr lang="it-IT" sz="1200" dirty="0"/>
                        <a:t> in DNS</a:t>
                      </a:r>
                    </a:p>
                    <a:p>
                      <a:pPr marL="285750" indent="-285750">
                        <a:buFont typeface="Arial" panose="020B0604020202020204" pitchFamily="34" charset="0"/>
                        <a:buChar char="•"/>
                      </a:pPr>
                      <a:r>
                        <a:rPr lang="it-IT" sz="1200" dirty="0" err="1"/>
                        <a:t>Gets</a:t>
                      </a:r>
                      <a:r>
                        <a:rPr lang="it-IT" sz="1200" dirty="0"/>
                        <a:t> </a:t>
                      </a:r>
                      <a:r>
                        <a:rPr lang="it-IT" sz="1200" dirty="0" err="1"/>
                        <a:t>virtual</a:t>
                      </a:r>
                      <a:r>
                        <a:rPr lang="it-IT" sz="1200" dirty="0"/>
                        <a:t> IP</a:t>
                      </a:r>
                    </a:p>
                    <a:p>
                      <a:pPr marL="285750" indent="-285750">
                        <a:buFont typeface="Arial" panose="020B0604020202020204" pitchFamily="34" charset="0"/>
                        <a:buChar char="•"/>
                      </a:pPr>
                      <a:r>
                        <a:rPr lang="it-IT" sz="1200" dirty="0" err="1"/>
                        <a:t>Routes</a:t>
                      </a:r>
                      <a:r>
                        <a:rPr lang="it-IT" sz="1200" dirty="0"/>
                        <a:t> </a:t>
                      </a:r>
                      <a:r>
                        <a:rPr lang="it-IT" sz="1200" dirty="0" err="1"/>
                        <a:t>requests</a:t>
                      </a:r>
                      <a:r>
                        <a:rPr lang="it-IT" sz="1200" dirty="0"/>
                        <a:t> </a:t>
                      </a:r>
                      <a:r>
                        <a:rPr lang="it-IT" sz="1200" dirty="0" err="1"/>
                        <a:t>based</a:t>
                      </a:r>
                      <a:r>
                        <a:rPr lang="it-IT" sz="1200" dirty="0"/>
                        <a:t> on </a:t>
                      </a:r>
                      <a:r>
                        <a:rPr lang="it-IT" sz="1200" dirty="0" err="1"/>
                        <a:t>label</a:t>
                      </a:r>
                      <a:r>
                        <a:rPr lang="it-IT" sz="1200" dirty="0"/>
                        <a:t> (</a:t>
                      </a:r>
                      <a:r>
                        <a:rPr lang="it-IT" sz="1200" dirty="0" err="1"/>
                        <a:t>using</a:t>
                      </a:r>
                      <a:r>
                        <a:rPr lang="it-IT" sz="1200" dirty="0"/>
                        <a:t> </a:t>
                      </a:r>
                      <a:r>
                        <a:rPr lang="it-IT" sz="1200" dirty="0" err="1"/>
                        <a:t>label</a:t>
                      </a:r>
                      <a:r>
                        <a:rPr lang="it-IT" sz="1200" dirty="0"/>
                        <a:t> </a:t>
                      </a:r>
                      <a:r>
                        <a:rPr lang="it-IT" sz="1200" dirty="0" err="1"/>
                        <a:t>selector</a:t>
                      </a:r>
                      <a:r>
                        <a:rPr lang="it-IT" sz="1200" dirty="0"/>
                        <a:t>)</a:t>
                      </a:r>
                    </a:p>
                  </a:txBody>
                  <a:tcPr/>
                </a:tc>
                <a:extLst>
                  <a:ext uri="{0D108BD9-81ED-4DB2-BD59-A6C34878D82A}">
                    <a16:rowId xmlns:a16="http://schemas.microsoft.com/office/drawing/2014/main" val="864706142"/>
                  </a:ext>
                </a:extLst>
              </a:tr>
            </a:tbl>
          </a:graphicData>
        </a:graphic>
      </p:graphicFrame>
      <p:sp>
        <p:nvSpPr>
          <p:cNvPr id="3" name="Rectangle 2">
            <a:extLst>
              <a:ext uri="{FF2B5EF4-FFF2-40B4-BE49-F238E27FC236}">
                <a16:creationId xmlns:a16="http://schemas.microsoft.com/office/drawing/2014/main" id="{A4D1073B-458D-49F6-9DCA-9303E0DC5CE9}"/>
              </a:ext>
            </a:extLst>
          </p:cNvPr>
          <p:cNvSpPr/>
          <p:nvPr/>
        </p:nvSpPr>
        <p:spPr>
          <a:xfrm>
            <a:off x="3637083" y="768091"/>
            <a:ext cx="3990732" cy="89658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t" anchorCtr="0"/>
          <a:lstStyle/>
          <a:p>
            <a:r>
              <a:rPr lang="en-GB" sz="1100" dirty="0"/>
              <a:t>Deployment</a:t>
            </a:r>
          </a:p>
        </p:txBody>
      </p:sp>
      <p:sp>
        <p:nvSpPr>
          <p:cNvPr id="8" name="Rectangle 7">
            <a:extLst>
              <a:ext uri="{FF2B5EF4-FFF2-40B4-BE49-F238E27FC236}">
                <a16:creationId xmlns:a16="http://schemas.microsoft.com/office/drawing/2014/main" id="{20B76F24-E7BE-45F9-AF04-ADF8E84AE4B9}"/>
              </a:ext>
            </a:extLst>
          </p:cNvPr>
          <p:cNvSpPr/>
          <p:nvPr/>
        </p:nvSpPr>
        <p:spPr>
          <a:xfrm>
            <a:off x="3978029" y="1070710"/>
            <a:ext cx="3595077" cy="53144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en-GB" sz="1100" dirty="0" err="1"/>
              <a:t>ReplicaSet</a:t>
            </a:r>
            <a:endParaRPr lang="en-GB" sz="1100" dirty="0"/>
          </a:p>
        </p:txBody>
      </p:sp>
      <p:grpSp>
        <p:nvGrpSpPr>
          <p:cNvPr id="21" name="Group 20">
            <a:extLst>
              <a:ext uri="{FF2B5EF4-FFF2-40B4-BE49-F238E27FC236}">
                <a16:creationId xmlns:a16="http://schemas.microsoft.com/office/drawing/2014/main" id="{EFB928B4-D82B-4E90-B7B8-62956765E8FB}"/>
              </a:ext>
            </a:extLst>
          </p:cNvPr>
          <p:cNvGrpSpPr/>
          <p:nvPr/>
        </p:nvGrpSpPr>
        <p:grpSpPr>
          <a:xfrm>
            <a:off x="4940110" y="1139654"/>
            <a:ext cx="2551329" cy="390753"/>
            <a:chOff x="3759989" y="1148710"/>
            <a:chExt cx="2551329" cy="390753"/>
          </a:xfrm>
        </p:grpSpPr>
        <p:grpSp>
          <p:nvGrpSpPr>
            <p:cNvPr id="16" name="Group 15">
              <a:extLst>
                <a:ext uri="{FF2B5EF4-FFF2-40B4-BE49-F238E27FC236}">
                  <a16:creationId xmlns:a16="http://schemas.microsoft.com/office/drawing/2014/main" id="{F94B67C9-8E34-4C3B-8956-7A90CB824B0E}"/>
                </a:ext>
              </a:extLst>
            </p:cNvPr>
            <p:cNvGrpSpPr/>
            <p:nvPr/>
          </p:nvGrpSpPr>
          <p:grpSpPr>
            <a:xfrm>
              <a:off x="3802580" y="1195586"/>
              <a:ext cx="2508738" cy="343877"/>
              <a:chOff x="3802580" y="1195586"/>
              <a:chExt cx="2508738" cy="343877"/>
            </a:xfrm>
          </p:grpSpPr>
          <p:sp>
            <p:nvSpPr>
              <p:cNvPr id="9" name="Rectangle 8">
                <a:extLst>
                  <a:ext uri="{FF2B5EF4-FFF2-40B4-BE49-F238E27FC236}">
                    <a16:creationId xmlns:a16="http://schemas.microsoft.com/office/drawing/2014/main" id="{8D4B27FE-4F4B-4F63-8496-6B84709C6CAF}"/>
                  </a:ext>
                </a:extLst>
              </p:cNvPr>
              <p:cNvSpPr/>
              <p:nvPr/>
            </p:nvSpPr>
            <p:spPr>
              <a:xfrm>
                <a:off x="3802580" y="1195586"/>
                <a:ext cx="2508738" cy="3438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GB" sz="1050" dirty="0"/>
                  <a:t>Pod</a:t>
                </a:r>
              </a:p>
            </p:txBody>
          </p:sp>
          <p:sp>
            <p:nvSpPr>
              <p:cNvPr id="10" name="Rectangle 9">
                <a:extLst>
                  <a:ext uri="{FF2B5EF4-FFF2-40B4-BE49-F238E27FC236}">
                    <a16:creationId xmlns:a16="http://schemas.microsoft.com/office/drawing/2014/main" id="{1C71A8EF-C4D2-48D4-A4B2-495F5F8988D6}"/>
                  </a:ext>
                </a:extLst>
              </p:cNvPr>
              <p:cNvSpPr/>
              <p:nvPr/>
            </p:nvSpPr>
            <p:spPr>
              <a:xfrm>
                <a:off x="4790160" y="1287968"/>
                <a:ext cx="1055748" cy="19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sz="1000" dirty="0"/>
                  <a:t>Container</a:t>
                </a:r>
                <a:endParaRPr lang="en-GB" dirty="0"/>
              </a:p>
            </p:txBody>
          </p:sp>
          <p:sp>
            <p:nvSpPr>
              <p:cNvPr id="15" name="Rectangle 14">
                <a:extLst>
                  <a:ext uri="{FF2B5EF4-FFF2-40B4-BE49-F238E27FC236}">
                    <a16:creationId xmlns:a16="http://schemas.microsoft.com/office/drawing/2014/main" id="{D41DAEE8-902F-415E-ABE4-98CAAEAF89D3}"/>
                  </a:ext>
                </a:extLst>
              </p:cNvPr>
              <p:cNvSpPr/>
              <p:nvPr/>
            </p:nvSpPr>
            <p:spPr>
              <a:xfrm>
                <a:off x="4838473" y="1245076"/>
                <a:ext cx="1055748" cy="19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sz="1000" dirty="0"/>
                  <a:t>Container</a:t>
                </a:r>
                <a:endParaRPr lang="en-GB" dirty="0"/>
              </a:p>
            </p:txBody>
          </p:sp>
        </p:grpSp>
        <p:grpSp>
          <p:nvGrpSpPr>
            <p:cNvPr id="17" name="Group 16">
              <a:extLst>
                <a:ext uri="{FF2B5EF4-FFF2-40B4-BE49-F238E27FC236}">
                  <a16:creationId xmlns:a16="http://schemas.microsoft.com/office/drawing/2014/main" id="{2D964E09-5BBF-48DF-B27B-55662B3FB27D}"/>
                </a:ext>
              </a:extLst>
            </p:cNvPr>
            <p:cNvGrpSpPr/>
            <p:nvPr/>
          </p:nvGrpSpPr>
          <p:grpSpPr>
            <a:xfrm>
              <a:off x="3759989" y="1148710"/>
              <a:ext cx="2508738" cy="343877"/>
              <a:chOff x="3802580" y="1195586"/>
              <a:chExt cx="2508738" cy="343877"/>
            </a:xfrm>
          </p:grpSpPr>
          <p:sp>
            <p:nvSpPr>
              <p:cNvPr id="18" name="Rectangle 17">
                <a:extLst>
                  <a:ext uri="{FF2B5EF4-FFF2-40B4-BE49-F238E27FC236}">
                    <a16:creationId xmlns:a16="http://schemas.microsoft.com/office/drawing/2014/main" id="{FCD25A53-A04C-4092-8F67-F5B3A7502363}"/>
                  </a:ext>
                </a:extLst>
              </p:cNvPr>
              <p:cNvSpPr/>
              <p:nvPr/>
            </p:nvSpPr>
            <p:spPr>
              <a:xfrm>
                <a:off x="3802580" y="1195586"/>
                <a:ext cx="2508738" cy="3438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GB" sz="1050" dirty="0"/>
                  <a:t>Pod</a:t>
                </a:r>
              </a:p>
            </p:txBody>
          </p:sp>
          <p:sp>
            <p:nvSpPr>
              <p:cNvPr id="19" name="Rectangle 18">
                <a:extLst>
                  <a:ext uri="{FF2B5EF4-FFF2-40B4-BE49-F238E27FC236}">
                    <a16:creationId xmlns:a16="http://schemas.microsoft.com/office/drawing/2014/main" id="{0F8EE223-30C7-41DC-97F3-74701039A469}"/>
                  </a:ext>
                </a:extLst>
              </p:cNvPr>
              <p:cNvSpPr/>
              <p:nvPr/>
            </p:nvSpPr>
            <p:spPr>
              <a:xfrm>
                <a:off x="4790160" y="1287968"/>
                <a:ext cx="1055748" cy="19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sz="1000" dirty="0"/>
                  <a:t>Container</a:t>
                </a:r>
                <a:endParaRPr lang="en-GB" dirty="0"/>
              </a:p>
            </p:txBody>
          </p:sp>
          <p:sp>
            <p:nvSpPr>
              <p:cNvPr id="20" name="Rectangle 19">
                <a:extLst>
                  <a:ext uri="{FF2B5EF4-FFF2-40B4-BE49-F238E27FC236}">
                    <a16:creationId xmlns:a16="http://schemas.microsoft.com/office/drawing/2014/main" id="{B72D943E-0CCD-4381-AE9B-3F80550A7858}"/>
                  </a:ext>
                </a:extLst>
              </p:cNvPr>
              <p:cNvSpPr/>
              <p:nvPr/>
            </p:nvSpPr>
            <p:spPr>
              <a:xfrm>
                <a:off x="4838473" y="1245076"/>
                <a:ext cx="1055748" cy="1953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sz="1000" dirty="0"/>
                  <a:t>Container</a:t>
                </a:r>
                <a:endParaRPr lang="en-GB" dirty="0"/>
              </a:p>
            </p:txBody>
          </p:sp>
        </p:grpSp>
      </p:grpSp>
    </p:spTree>
    <p:extLst>
      <p:ext uri="{BB962C8B-B14F-4D97-AF65-F5344CB8AC3E}">
        <p14:creationId xmlns:p14="http://schemas.microsoft.com/office/powerpoint/2010/main" val="18457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0D983-8C24-46E2-826A-EB5FE2880470}"/>
              </a:ext>
            </a:extLst>
          </p:cNvPr>
          <p:cNvSpPr>
            <a:spLocks noGrp="1"/>
          </p:cNvSpPr>
          <p:nvPr>
            <p:ph type="title"/>
          </p:nvPr>
        </p:nvSpPr>
        <p:spPr/>
        <p:txBody>
          <a:bodyPr/>
          <a:lstStyle/>
          <a:p>
            <a:r>
              <a:rPr lang="en-GB" dirty="0"/>
              <a:t>Readings / Tutorials</a:t>
            </a:r>
          </a:p>
        </p:txBody>
      </p:sp>
      <p:sp>
        <p:nvSpPr>
          <p:cNvPr id="4" name="Date Placeholder 3">
            <a:extLst>
              <a:ext uri="{FF2B5EF4-FFF2-40B4-BE49-F238E27FC236}">
                <a16:creationId xmlns:a16="http://schemas.microsoft.com/office/drawing/2014/main" id="{6F0FB0B5-43EA-4488-A6C9-DC8F5C6B0FD0}"/>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AC67F566-0937-4848-8780-ECDC93F8E4B7}"/>
              </a:ext>
            </a:extLst>
          </p:cNvPr>
          <p:cNvSpPr>
            <a:spLocks noGrp="1"/>
          </p:cNvSpPr>
          <p:nvPr>
            <p:ph type="sldNum" sz="quarter" idx="4"/>
          </p:nvPr>
        </p:nvSpPr>
        <p:spPr/>
        <p:txBody>
          <a:bodyPr/>
          <a:lstStyle/>
          <a:p>
            <a:fld id="{8D96DCA0-AD7A-3849-B278-AAEE98B1A072}" type="slidenum">
              <a:rPr lang="en-US" smtClean="0"/>
              <a:pPr/>
              <a:t>28</a:t>
            </a:fld>
            <a:endParaRPr lang="en-US" dirty="0"/>
          </a:p>
        </p:txBody>
      </p:sp>
      <p:sp>
        <p:nvSpPr>
          <p:cNvPr id="6" name="Footer Placeholder 5">
            <a:extLst>
              <a:ext uri="{FF2B5EF4-FFF2-40B4-BE49-F238E27FC236}">
                <a16:creationId xmlns:a16="http://schemas.microsoft.com/office/drawing/2014/main" id="{7B1F5A99-061A-4860-8BF9-DDAA0CEB0F8A}"/>
              </a:ext>
            </a:extLst>
          </p:cNvPr>
          <p:cNvSpPr>
            <a:spLocks noGrp="1"/>
          </p:cNvSpPr>
          <p:nvPr>
            <p:ph type="ftr" sz="quarter" idx="11"/>
          </p:nvPr>
        </p:nvSpPr>
        <p:spPr/>
        <p:txBody>
          <a:bodyPr/>
          <a:lstStyle/>
          <a:p>
            <a:endParaRPr lang="en-US" dirty="0"/>
          </a:p>
        </p:txBody>
      </p:sp>
      <p:sp>
        <p:nvSpPr>
          <p:cNvPr id="7" name="Content Placeholder 6">
            <a:extLst>
              <a:ext uri="{FF2B5EF4-FFF2-40B4-BE49-F238E27FC236}">
                <a16:creationId xmlns:a16="http://schemas.microsoft.com/office/drawing/2014/main" id="{43AFB3C3-A5AF-42FA-8433-CA354B8A7398}"/>
              </a:ext>
            </a:extLst>
          </p:cNvPr>
          <p:cNvSpPr>
            <a:spLocks noGrp="1"/>
          </p:cNvSpPr>
          <p:nvPr>
            <p:ph idx="1"/>
          </p:nvPr>
        </p:nvSpPr>
        <p:spPr>
          <a:xfrm>
            <a:off x="949523" y="1170000"/>
            <a:ext cx="7227689" cy="3121421"/>
          </a:xfrm>
        </p:spPr>
        <p:txBody>
          <a:bodyPr/>
          <a:lstStyle/>
          <a:p>
            <a:r>
              <a:rPr lang="en-GB" dirty="0"/>
              <a:t>Kubernetes official site </a:t>
            </a:r>
            <a:r>
              <a:rPr lang="en-GB" dirty="0">
                <a:hlinkClick r:id="rId3"/>
              </a:rPr>
              <a:t>kubernetes.io</a:t>
            </a:r>
            <a:endParaRPr lang="en-GB" dirty="0"/>
          </a:p>
          <a:p>
            <a:endParaRPr lang="en-GB" dirty="0"/>
          </a:p>
          <a:p>
            <a:r>
              <a:rPr lang="en-GB" dirty="0"/>
              <a:t>Kubernetes Basics </a:t>
            </a:r>
            <a:br>
              <a:rPr lang="en-GB" dirty="0"/>
            </a:br>
            <a:r>
              <a:rPr lang="en-GB" dirty="0">
                <a:hlinkClick r:id="rId4"/>
              </a:rPr>
              <a:t>https://kubernetes.io/docs/tutorials/kubernetes-basics</a:t>
            </a:r>
            <a:r>
              <a:rPr lang="en-GB" dirty="0"/>
              <a:t> 	</a:t>
            </a:r>
          </a:p>
          <a:p>
            <a:endParaRPr lang="en-GB" dirty="0"/>
          </a:p>
          <a:p>
            <a:r>
              <a:rPr lang="en-GB" dirty="0"/>
              <a:t>Amazon EKS Workshop </a:t>
            </a:r>
            <a:br>
              <a:rPr lang="en-GB" dirty="0"/>
            </a:br>
            <a:r>
              <a:rPr lang="en-GB" dirty="0">
                <a:hlinkClick r:id="rId5"/>
              </a:rPr>
              <a:t>https://www.eksworkshop.com/</a:t>
            </a:r>
            <a:endParaRPr lang="en-GB" dirty="0"/>
          </a:p>
          <a:p>
            <a:endParaRPr lang="en-GB" dirty="0"/>
          </a:p>
          <a:p>
            <a:r>
              <a:rPr lang="en-GB" dirty="0"/>
              <a:t>Kubernetes playground:</a:t>
            </a:r>
            <a:br>
              <a:rPr lang="en-GB" dirty="0"/>
            </a:br>
            <a:r>
              <a:rPr lang="en-GB" dirty="0">
                <a:hlinkClick r:id="rId6"/>
              </a:rPr>
              <a:t>https://www.katacoda.com/courses/kubernetes/playground</a:t>
            </a:r>
            <a:endParaRPr lang="en-GB" dirty="0"/>
          </a:p>
        </p:txBody>
      </p:sp>
    </p:spTree>
    <p:extLst>
      <p:ext uri="{BB962C8B-B14F-4D97-AF65-F5344CB8AC3E}">
        <p14:creationId xmlns:p14="http://schemas.microsoft.com/office/powerpoint/2010/main" val="55664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8930591" y="4860885"/>
            <a:ext cx="260008" cy="253916"/>
          </a:xfrm>
          <a:prstGeom prst="rect">
            <a:avLst/>
          </a:prstGeom>
          <a:noFill/>
        </p:spPr>
        <p:txBody>
          <a:bodyPr wrap="none" rtlCol="0">
            <a:spAutoFit/>
          </a:bodyPr>
          <a:lstStyle/>
          <a:p>
            <a:r>
              <a:rPr lang="en-US" sz="1050" b="1" dirty="0">
                <a:solidFill>
                  <a:schemeClr val="bg1"/>
                </a:solidFill>
              </a:rPr>
              <a:t>9</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11" name="TextBox 10">
            <a:extLst>
              <a:ext uri="{FF2B5EF4-FFF2-40B4-BE49-F238E27FC236}">
                <a16:creationId xmlns:a16="http://schemas.microsoft.com/office/drawing/2014/main" id="{CEA1E5AD-C20F-4C37-9123-BAE620933252}"/>
              </a:ext>
            </a:extLst>
          </p:cNvPr>
          <p:cNvSpPr txBox="1"/>
          <p:nvPr/>
        </p:nvSpPr>
        <p:spPr>
          <a:xfrm>
            <a:off x="1041647" y="2208746"/>
            <a:ext cx="2150919" cy="369332"/>
          </a:xfrm>
          <a:prstGeom prst="rect">
            <a:avLst/>
          </a:prstGeom>
          <a:noFill/>
        </p:spPr>
        <p:txBody>
          <a:bodyPr wrap="square" rtlCol="0">
            <a:spAutoFit/>
          </a:bodyPr>
          <a:lstStyle/>
          <a:p>
            <a:pPr algn="ctr"/>
            <a:r>
              <a:rPr lang="en-GB" sz="1800" dirty="0"/>
              <a:t>Virtual Machines</a:t>
            </a:r>
          </a:p>
        </p:txBody>
      </p:sp>
      <p:sp>
        <p:nvSpPr>
          <p:cNvPr id="4" name="TextBox 3">
            <a:extLst>
              <a:ext uri="{FF2B5EF4-FFF2-40B4-BE49-F238E27FC236}">
                <a16:creationId xmlns:a16="http://schemas.microsoft.com/office/drawing/2014/main" id="{3D44B1C3-473D-44EE-8F71-3800726C88AC}"/>
              </a:ext>
            </a:extLst>
          </p:cNvPr>
          <p:cNvSpPr txBox="1"/>
          <p:nvPr/>
        </p:nvSpPr>
        <p:spPr>
          <a:xfrm>
            <a:off x="1220070" y="3289535"/>
            <a:ext cx="1794074" cy="369332"/>
          </a:xfrm>
          <a:prstGeom prst="rect">
            <a:avLst/>
          </a:prstGeom>
          <a:noFill/>
        </p:spPr>
        <p:txBody>
          <a:bodyPr wrap="square" rtlCol="0">
            <a:spAutoFit/>
          </a:bodyPr>
          <a:lstStyle/>
          <a:p>
            <a:r>
              <a:rPr lang="en-GB" sz="1800" b="1" dirty="0">
                <a:solidFill>
                  <a:srgbClr val="AD1AAC"/>
                </a:solidFill>
              </a:rPr>
              <a:t>Responsibility</a:t>
            </a:r>
          </a:p>
        </p:txBody>
      </p:sp>
      <p:sp>
        <p:nvSpPr>
          <p:cNvPr id="19" name="TextBox 18">
            <a:extLst>
              <a:ext uri="{FF2B5EF4-FFF2-40B4-BE49-F238E27FC236}">
                <a16:creationId xmlns:a16="http://schemas.microsoft.com/office/drawing/2014/main" id="{095597E9-693A-4B21-83F2-6FBFB8B3CCDD}"/>
              </a:ext>
            </a:extLst>
          </p:cNvPr>
          <p:cNvSpPr txBox="1"/>
          <p:nvPr/>
        </p:nvSpPr>
        <p:spPr>
          <a:xfrm>
            <a:off x="1220070" y="3615685"/>
            <a:ext cx="1794074" cy="369332"/>
          </a:xfrm>
          <a:prstGeom prst="rect">
            <a:avLst/>
          </a:prstGeom>
          <a:noFill/>
        </p:spPr>
        <p:txBody>
          <a:bodyPr wrap="square" rtlCol="0">
            <a:spAutoFit/>
          </a:bodyPr>
          <a:lstStyle/>
          <a:p>
            <a:r>
              <a:rPr lang="en-GB" sz="1800" b="1" dirty="0">
                <a:solidFill>
                  <a:srgbClr val="F4364C"/>
                </a:solidFill>
              </a:rPr>
              <a:t>Security</a:t>
            </a:r>
          </a:p>
        </p:txBody>
      </p:sp>
      <p:sp>
        <p:nvSpPr>
          <p:cNvPr id="20" name="TextBox 19">
            <a:extLst>
              <a:ext uri="{FF2B5EF4-FFF2-40B4-BE49-F238E27FC236}">
                <a16:creationId xmlns:a16="http://schemas.microsoft.com/office/drawing/2014/main" id="{D3DC7630-8817-4266-B425-833008F3E595}"/>
              </a:ext>
            </a:extLst>
          </p:cNvPr>
          <p:cNvSpPr txBox="1"/>
          <p:nvPr/>
        </p:nvSpPr>
        <p:spPr>
          <a:xfrm>
            <a:off x="1220070" y="3941835"/>
            <a:ext cx="1794074" cy="369332"/>
          </a:xfrm>
          <a:prstGeom prst="rect">
            <a:avLst/>
          </a:prstGeom>
          <a:noFill/>
        </p:spPr>
        <p:txBody>
          <a:bodyPr wrap="square" rtlCol="0">
            <a:spAutoFit/>
          </a:bodyPr>
          <a:lstStyle/>
          <a:p>
            <a:r>
              <a:rPr lang="en-GB" sz="1800" b="1" dirty="0">
                <a:solidFill>
                  <a:srgbClr val="00BF6F"/>
                </a:solidFill>
              </a:rPr>
              <a:t>Testing</a:t>
            </a:r>
          </a:p>
        </p:txBody>
      </p:sp>
      <p:sp>
        <p:nvSpPr>
          <p:cNvPr id="27" name="Title 1">
            <a:extLst>
              <a:ext uri="{FF2B5EF4-FFF2-40B4-BE49-F238E27FC236}">
                <a16:creationId xmlns:a16="http://schemas.microsoft.com/office/drawing/2014/main" id="{1150966B-6A21-43B0-BA08-24838953B638}"/>
              </a:ext>
            </a:extLst>
          </p:cNvPr>
          <p:cNvSpPr txBox="1">
            <a:spLocks/>
          </p:cNvSpPr>
          <p:nvPr/>
        </p:nvSpPr>
        <p:spPr>
          <a:xfrm>
            <a:off x="1101924" y="736204"/>
            <a:ext cx="7236023" cy="752475"/>
          </a:xfrm>
          <a:prstGeom prst="rect">
            <a:avLst/>
          </a:prstGeom>
        </p:spPr>
        <p:txBody>
          <a:bodyPr vert="horz" lIns="0" tIns="0" rIns="0" bIns="0" rtlCol="0" anchor="t" anchorCtr="0">
            <a:noAutofit/>
          </a:bodyPr>
          <a:lstStyle>
            <a:lvl1pPr algn="l" defTabSz="342900" rtl="0" eaLnBrk="1" latinLnBrk="0" hangingPunct="1">
              <a:lnSpc>
                <a:spcPts val="2400"/>
              </a:lnSpc>
              <a:spcBef>
                <a:spcPct val="0"/>
              </a:spcBef>
              <a:buNone/>
              <a:defRPr sz="2300" kern="1200">
                <a:solidFill>
                  <a:schemeClr val="tx2"/>
                </a:solidFill>
                <a:latin typeface="+mj-lt"/>
                <a:ea typeface="+mj-ea"/>
                <a:cs typeface="+mj-cs"/>
              </a:defRPr>
            </a:lvl1pPr>
          </a:lstStyle>
          <a:p>
            <a:r>
              <a:rPr lang="en-GB" dirty="0"/>
              <a:t>The first virtualization </a:t>
            </a:r>
          </a:p>
          <a:p>
            <a:r>
              <a:rPr lang="en-GB" dirty="0"/>
              <a:t>revolution</a:t>
            </a:r>
          </a:p>
        </p:txBody>
      </p:sp>
      <p:sp>
        <p:nvSpPr>
          <p:cNvPr id="60" name="TextBox 59">
            <a:extLst>
              <a:ext uri="{FF2B5EF4-FFF2-40B4-BE49-F238E27FC236}">
                <a16:creationId xmlns:a16="http://schemas.microsoft.com/office/drawing/2014/main" id="{81BAB2E5-39AE-4AF1-BD52-AB0249E51E1F}"/>
              </a:ext>
            </a:extLst>
          </p:cNvPr>
          <p:cNvSpPr txBox="1"/>
          <p:nvPr/>
        </p:nvSpPr>
        <p:spPr>
          <a:xfrm>
            <a:off x="6451138" y="630990"/>
            <a:ext cx="128142" cy="234846"/>
          </a:xfrm>
          <a:prstGeom prst="rect">
            <a:avLst/>
          </a:prstGeom>
          <a:noFill/>
        </p:spPr>
        <p:txBody>
          <a:bodyPr wrap="square" rtlCol="0">
            <a:spAutoFit/>
          </a:bodyPr>
          <a:lstStyle/>
          <a:p>
            <a:endParaRPr lang="en-GB" sz="1050" dirty="0"/>
          </a:p>
        </p:txBody>
      </p:sp>
      <p:grpSp>
        <p:nvGrpSpPr>
          <p:cNvPr id="61" name="Group 60">
            <a:extLst>
              <a:ext uri="{FF2B5EF4-FFF2-40B4-BE49-F238E27FC236}">
                <a16:creationId xmlns:a16="http://schemas.microsoft.com/office/drawing/2014/main" id="{EDB6BD45-2459-4213-A345-BFC23D72BBBA}"/>
              </a:ext>
            </a:extLst>
          </p:cNvPr>
          <p:cNvGrpSpPr/>
          <p:nvPr/>
        </p:nvGrpSpPr>
        <p:grpSpPr>
          <a:xfrm>
            <a:off x="5202529" y="904137"/>
            <a:ext cx="2497216" cy="3283952"/>
            <a:chOff x="6724650" y="1393894"/>
            <a:chExt cx="3600000" cy="4734163"/>
          </a:xfrm>
        </p:grpSpPr>
        <p:sp>
          <p:nvSpPr>
            <p:cNvPr id="62" name="Rectangle: Rounded Corners 61">
              <a:extLst>
                <a:ext uri="{FF2B5EF4-FFF2-40B4-BE49-F238E27FC236}">
                  <a16:creationId xmlns:a16="http://schemas.microsoft.com/office/drawing/2014/main" id="{120F0D9D-C7C9-4317-A866-66C6B7DE371A}"/>
                </a:ext>
              </a:extLst>
            </p:cNvPr>
            <p:cNvSpPr/>
            <p:nvPr/>
          </p:nvSpPr>
          <p:spPr>
            <a:xfrm>
              <a:off x="6724650" y="4688057"/>
              <a:ext cx="3600000" cy="1440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HARDWARE</a:t>
              </a:r>
            </a:p>
          </p:txBody>
        </p:sp>
        <p:sp>
          <p:nvSpPr>
            <p:cNvPr id="63" name="Rectangle: Rounded Corners 62">
              <a:extLst>
                <a:ext uri="{FF2B5EF4-FFF2-40B4-BE49-F238E27FC236}">
                  <a16:creationId xmlns:a16="http://schemas.microsoft.com/office/drawing/2014/main" id="{2FE7ED93-A6F3-418C-B327-0F73FB4B7B02}"/>
                </a:ext>
              </a:extLst>
            </p:cNvPr>
            <p:cNvSpPr/>
            <p:nvPr/>
          </p:nvSpPr>
          <p:spPr>
            <a:xfrm>
              <a:off x="6724650" y="4000247"/>
              <a:ext cx="360000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OS</a:t>
              </a:r>
            </a:p>
          </p:txBody>
        </p:sp>
        <p:sp>
          <p:nvSpPr>
            <p:cNvPr id="64" name="Rectangle: Rounded Corners 63">
              <a:extLst>
                <a:ext uri="{FF2B5EF4-FFF2-40B4-BE49-F238E27FC236}">
                  <a16:creationId xmlns:a16="http://schemas.microsoft.com/office/drawing/2014/main" id="{F476FAAF-71BF-488F-9EFA-305E45E1B8C0}"/>
                </a:ext>
              </a:extLst>
            </p:cNvPr>
            <p:cNvSpPr/>
            <p:nvPr/>
          </p:nvSpPr>
          <p:spPr>
            <a:xfrm>
              <a:off x="6724650" y="1396693"/>
              <a:ext cx="720000" cy="522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65" name="Rectangle: Rounded Corners 64">
              <a:extLst>
                <a:ext uri="{FF2B5EF4-FFF2-40B4-BE49-F238E27FC236}">
                  <a16:creationId xmlns:a16="http://schemas.microsoft.com/office/drawing/2014/main" id="{BD6F0CC2-A085-4427-BAFE-057A4CDBA9F9}"/>
                </a:ext>
              </a:extLst>
            </p:cNvPr>
            <p:cNvSpPr/>
            <p:nvPr/>
          </p:nvSpPr>
          <p:spPr>
            <a:xfrm>
              <a:off x="6724650" y="2015205"/>
              <a:ext cx="720000" cy="1131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OS</a:t>
              </a:r>
            </a:p>
          </p:txBody>
        </p:sp>
        <p:sp>
          <p:nvSpPr>
            <p:cNvPr id="66" name="Rectangle: Rounded Corners 65">
              <a:extLst>
                <a:ext uri="{FF2B5EF4-FFF2-40B4-BE49-F238E27FC236}">
                  <a16:creationId xmlns:a16="http://schemas.microsoft.com/office/drawing/2014/main" id="{45470FBA-ED0B-47E2-9055-58D7FB51DB85}"/>
                </a:ext>
              </a:extLst>
            </p:cNvPr>
            <p:cNvSpPr/>
            <p:nvPr/>
          </p:nvSpPr>
          <p:spPr>
            <a:xfrm>
              <a:off x="7684650" y="2015205"/>
              <a:ext cx="720000" cy="1131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OS</a:t>
              </a:r>
            </a:p>
          </p:txBody>
        </p:sp>
        <p:sp>
          <p:nvSpPr>
            <p:cNvPr id="67" name="Rectangle: Rounded Corners 66">
              <a:extLst>
                <a:ext uri="{FF2B5EF4-FFF2-40B4-BE49-F238E27FC236}">
                  <a16:creationId xmlns:a16="http://schemas.microsoft.com/office/drawing/2014/main" id="{1C96BD79-C596-4EF5-8D9F-C4F6CA760727}"/>
                </a:ext>
              </a:extLst>
            </p:cNvPr>
            <p:cNvSpPr/>
            <p:nvPr/>
          </p:nvSpPr>
          <p:spPr>
            <a:xfrm>
              <a:off x="9604650" y="2014588"/>
              <a:ext cx="720000" cy="11332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OS</a:t>
              </a:r>
            </a:p>
          </p:txBody>
        </p:sp>
        <p:sp>
          <p:nvSpPr>
            <p:cNvPr id="68" name="Rectangle: Rounded Corners 67">
              <a:extLst>
                <a:ext uri="{FF2B5EF4-FFF2-40B4-BE49-F238E27FC236}">
                  <a16:creationId xmlns:a16="http://schemas.microsoft.com/office/drawing/2014/main" id="{CDC9C875-AFC2-44C7-91F6-BE25A18E1B13}"/>
                </a:ext>
              </a:extLst>
            </p:cNvPr>
            <p:cNvSpPr/>
            <p:nvPr/>
          </p:nvSpPr>
          <p:spPr>
            <a:xfrm>
              <a:off x="8644650" y="2014588"/>
              <a:ext cx="720000" cy="1131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rPr>
                <a:t>OS</a:t>
              </a:r>
            </a:p>
          </p:txBody>
        </p:sp>
        <p:sp>
          <p:nvSpPr>
            <p:cNvPr id="69" name="Rectangle: Rounded Corners 68">
              <a:extLst>
                <a:ext uri="{FF2B5EF4-FFF2-40B4-BE49-F238E27FC236}">
                  <a16:creationId xmlns:a16="http://schemas.microsoft.com/office/drawing/2014/main" id="{D95C9DF8-3C05-4C96-B3CB-903296B15334}"/>
                </a:ext>
              </a:extLst>
            </p:cNvPr>
            <p:cNvSpPr/>
            <p:nvPr/>
          </p:nvSpPr>
          <p:spPr>
            <a:xfrm>
              <a:off x="6724650" y="3312438"/>
              <a:ext cx="360000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Hypervisor</a:t>
              </a:r>
              <a:endParaRPr lang="en-GB" sz="1800" dirty="0">
                <a:latin typeface="+mj-lt"/>
              </a:endParaRPr>
            </a:p>
          </p:txBody>
        </p:sp>
        <p:sp>
          <p:nvSpPr>
            <p:cNvPr id="70" name="Rectangle: Rounded Corners 69">
              <a:extLst>
                <a:ext uri="{FF2B5EF4-FFF2-40B4-BE49-F238E27FC236}">
                  <a16:creationId xmlns:a16="http://schemas.microsoft.com/office/drawing/2014/main" id="{4697BDE8-FFFC-4BF4-9852-06ED26A811CD}"/>
                </a:ext>
              </a:extLst>
            </p:cNvPr>
            <p:cNvSpPr/>
            <p:nvPr/>
          </p:nvSpPr>
          <p:spPr>
            <a:xfrm>
              <a:off x="9604650" y="1396692"/>
              <a:ext cx="720000" cy="52200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71" name="Rectangle: Rounded Corners 70">
              <a:extLst>
                <a:ext uri="{FF2B5EF4-FFF2-40B4-BE49-F238E27FC236}">
                  <a16:creationId xmlns:a16="http://schemas.microsoft.com/office/drawing/2014/main" id="{291E5C5C-EEF7-45B8-8DCB-F50B54A9E263}"/>
                </a:ext>
              </a:extLst>
            </p:cNvPr>
            <p:cNvSpPr/>
            <p:nvPr/>
          </p:nvSpPr>
          <p:spPr>
            <a:xfrm>
              <a:off x="8665200" y="1393894"/>
              <a:ext cx="720000" cy="51782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72" name="Rectangle: Rounded Corners 71">
              <a:extLst>
                <a:ext uri="{FF2B5EF4-FFF2-40B4-BE49-F238E27FC236}">
                  <a16:creationId xmlns:a16="http://schemas.microsoft.com/office/drawing/2014/main" id="{ED939CD0-1621-4CE9-8C44-5360AD65E3B3}"/>
                </a:ext>
              </a:extLst>
            </p:cNvPr>
            <p:cNvSpPr/>
            <p:nvPr/>
          </p:nvSpPr>
          <p:spPr>
            <a:xfrm>
              <a:off x="7684650" y="1393896"/>
              <a:ext cx="720000" cy="52322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grpSp>
      <p:sp>
        <p:nvSpPr>
          <p:cNvPr id="73" name="TextBox 72">
            <a:extLst>
              <a:ext uri="{FF2B5EF4-FFF2-40B4-BE49-F238E27FC236}">
                <a16:creationId xmlns:a16="http://schemas.microsoft.com/office/drawing/2014/main" id="{2DE588C0-AAD8-4FAF-9AFF-D3C1E94F3BE2}"/>
              </a:ext>
            </a:extLst>
          </p:cNvPr>
          <p:cNvSpPr txBox="1"/>
          <p:nvPr/>
        </p:nvSpPr>
        <p:spPr>
          <a:xfrm>
            <a:off x="6387067" y="630990"/>
            <a:ext cx="128142" cy="234846"/>
          </a:xfrm>
          <a:prstGeom prst="rect">
            <a:avLst/>
          </a:prstGeom>
          <a:noFill/>
        </p:spPr>
        <p:txBody>
          <a:bodyPr wrap="square" rtlCol="0">
            <a:spAutoFit/>
          </a:bodyPr>
          <a:lstStyle/>
          <a:p>
            <a:endParaRPr lang="en-GB" sz="1050" dirty="0"/>
          </a:p>
        </p:txBody>
      </p:sp>
      <p:sp>
        <p:nvSpPr>
          <p:cNvPr id="74" name="Rectangle: Rounded Corners 73">
            <a:extLst>
              <a:ext uri="{FF2B5EF4-FFF2-40B4-BE49-F238E27FC236}">
                <a16:creationId xmlns:a16="http://schemas.microsoft.com/office/drawing/2014/main" id="{62CEF0F3-AD2F-4395-9F67-2DA3A00C9DB3}"/>
              </a:ext>
            </a:extLst>
          </p:cNvPr>
          <p:cNvSpPr/>
          <p:nvPr/>
        </p:nvSpPr>
        <p:spPr>
          <a:xfrm>
            <a:off x="4952808" y="678185"/>
            <a:ext cx="2996659" cy="3745824"/>
          </a:xfrm>
          <a:prstGeom prst="roundRect">
            <a:avLst>
              <a:gd name="adj" fmla="val 4601"/>
            </a:avLst>
          </a:prstGeom>
          <a:noFill/>
          <a:ln w="31750">
            <a:solidFill>
              <a:srgbClr val="F4364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75" name="Rectangle: Rounded Corners 74">
            <a:extLst>
              <a:ext uri="{FF2B5EF4-FFF2-40B4-BE49-F238E27FC236}">
                <a16:creationId xmlns:a16="http://schemas.microsoft.com/office/drawing/2014/main" id="{ACB69DAC-1812-40ED-9FF2-52C6C848531E}"/>
              </a:ext>
            </a:extLst>
          </p:cNvPr>
          <p:cNvSpPr/>
          <p:nvPr/>
        </p:nvSpPr>
        <p:spPr>
          <a:xfrm>
            <a:off x="5158696" y="839131"/>
            <a:ext cx="582684" cy="1328414"/>
          </a:xfrm>
          <a:prstGeom prst="roundRect">
            <a:avLst>
              <a:gd name="adj" fmla="val 4601"/>
            </a:avLst>
          </a:prstGeom>
          <a:noFill/>
          <a:ln w="31750">
            <a:solidFill>
              <a:srgbClr val="00BF6F"/>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76" name="Rectangle: Rounded Corners 75">
            <a:extLst>
              <a:ext uri="{FF2B5EF4-FFF2-40B4-BE49-F238E27FC236}">
                <a16:creationId xmlns:a16="http://schemas.microsoft.com/office/drawing/2014/main" id="{A215ACEF-8A18-48E8-8F28-69815961A7EA}"/>
              </a:ext>
            </a:extLst>
          </p:cNvPr>
          <p:cNvSpPr/>
          <p:nvPr/>
        </p:nvSpPr>
        <p:spPr>
          <a:xfrm>
            <a:off x="4827947" y="553324"/>
            <a:ext cx="3246381" cy="3995546"/>
          </a:xfrm>
          <a:prstGeom prst="roundRect">
            <a:avLst>
              <a:gd name="adj" fmla="val 4601"/>
            </a:avLst>
          </a:prstGeom>
          <a:noFill/>
          <a:ln w="31750">
            <a:solidFill>
              <a:srgbClr val="AD1AA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77" name="Rectangle: Rounded Corners 76">
            <a:extLst>
              <a:ext uri="{FF2B5EF4-FFF2-40B4-BE49-F238E27FC236}">
                <a16:creationId xmlns:a16="http://schemas.microsoft.com/office/drawing/2014/main" id="{98D7D481-F420-4414-B7E7-093116FA59A7}"/>
              </a:ext>
            </a:extLst>
          </p:cNvPr>
          <p:cNvSpPr/>
          <p:nvPr/>
        </p:nvSpPr>
        <p:spPr>
          <a:xfrm>
            <a:off x="5080951" y="762089"/>
            <a:ext cx="722477" cy="1454863"/>
          </a:xfrm>
          <a:prstGeom prst="roundRect">
            <a:avLst>
              <a:gd name="adj" fmla="val 4601"/>
            </a:avLst>
          </a:prstGeom>
          <a:noFill/>
          <a:ln w="31750">
            <a:solidFill>
              <a:srgbClr val="F4364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Tree>
    <p:extLst>
      <p:ext uri="{BB962C8B-B14F-4D97-AF65-F5344CB8AC3E}">
        <p14:creationId xmlns:p14="http://schemas.microsoft.com/office/powerpoint/2010/main" val="1489235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8930591" y="4860885"/>
            <a:ext cx="260008" cy="253916"/>
          </a:xfrm>
          <a:prstGeom prst="rect">
            <a:avLst/>
          </a:prstGeom>
          <a:noFill/>
        </p:spPr>
        <p:txBody>
          <a:bodyPr wrap="none" rtlCol="0">
            <a:spAutoFit/>
          </a:bodyPr>
          <a:lstStyle/>
          <a:p>
            <a:r>
              <a:rPr lang="en-US" sz="1050" b="1" dirty="0">
                <a:solidFill>
                  <a:schemeClr val="bg1"/>
                </a:solidFill>
              </a:rPr>
              <a:t>9</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11" name="TextBox 10">
            <a:extLst>
              <a:ext uri="{FF2B5EF4-FFF2-40B4-BE49-F238E27FC236}">
                <a16:creationId xmlns:a16="http://schemas.microsoft.com/office/drawing/2014/main" id="{CEA1E5AD-C20F-4C37-9123-BAE620933252}"/>
              </a:ext>
            </a:extLst>
          </p:cNvPr>
          <p:cNvSpPr txBox="1"/>
          <p:nvPr/>
        </p:nvSpPr>
        <p:spPr>
          <a:xfrm>
            <a:off x="1041647" y="2208746"/>
            <a:ext cx="2150919" cy="646331"/>
          </a:xfrm>
          <a:prstGeom prst="rect">
            <a:avLst/>
          </a:prstGeom>
          <a:noFill/>
        </p:spPr>
        <p:txBody>
          <a:bodyPr wrap="square" rtlCol="0">
            <a:spAutoFit/>
          </a:bodyPr>
          <a:lstStyle/>
          <a:p>
            <a:pPr algn="ctr"/>
            <a:r>
              <a:rPr lang="en-GB" sz="1800" dirty="0"/>
              <a:t>Cloud Virtual</a:t>
            </a:r>
          </a:p>
          <a:p>
            <a:pPr algn="ctr"/>
            <a:r>
              <a:rPr lang="en-GB" sz="1800" dirty="0"/>
              <a:t>Machines</a:t>
            </a:r>
          </a:p>
        </p:txBody>
      </p:sp>
      <p:sp>
        <p:nvSpPr>
          <p:cNvPr id="4" name="TextBox 3">
            <a:extLst>
              <a:ext uri="{FF2B5EF4-FFF2-40B4-BE49-F238E27FC236}">
                <a16:creationId xmlns:a16="http://schemas.microsoft.com/office/drawing/2014/main" id="{3D44B1C3-473D-44EE-8F71-3800726C88AC}"/>
              </a:ext>
            </a:extLst>
          </p:cNvPr>
          <p:cNvSpPr txBox="1"/>
          <p:nvPr/>
        </p:nvSpPr>
        <p:spPr>
          <a:xfrm>
            <a:off x="1220070" y="3289535"/>
            <a:ext cx="1794074" cy="369332"/>
          </a:xfrm>
          <a:prstGeom prst="rect">
            <a:avLst/>
          </a:prstGeom>
          <a:noFill/>
        </p:spPr>
        <p:txBody>
          <a:bodyPr wrap="square" rtlCol="0">
            <a:spAutoFit/>
          </a:bodyPr>
          <a:lstStyle/>
          <a:p>
            <a:r>
              <a:rPr lang="en-GB" sz="1800" b="1" dirty="0">
                <a:solidFill>
                  <a:srgbClr val="AD1AAC"/>
                </a:solidFill>
              </a:rPr>
              <a:t>Responsibility</a:t>
            </a:r>
          </a:p>
        </p:txBody>
      </p:sp>
      <p:sp>
        <p:nvSpPr>
          <p:cNvPr id="19" name="TextBox 18">
            <a:extLst>
              <a:ext uri="{FF2B5EF4-FFF2-40B4-BE49-F238E27FC236}">
                <a16:creationId xmlns:a16="http://schemas.microsoft.com/office/drawing/2014/main" id="{095597E9-693A-4B21-83F2-6FBFB8B3CCDD}"/>
              </a:ext>
            </a:extLst>
          </p:cNvPr>
          <p:cNvSpPr txBox="1"/>
          <p:nvPr/>
        </p:nvSpPr>
        <p:spPr>
          <a:xfrm>
            <a:off x="1220070" y="3615685"/>
            <a:ext cx="1794074" cy="369332"/>
          </a:xfrm>
          <a:prstGeom prst="rect">
            <a:avLst/>
          </a:prstGeom>
          <a:noFill/>
        </p:spPr>
        <p:txBody>
          <a:bodyPr wrap="square" rtlCol="0">
            <a:spAutoFit/>
          </a:bodyPr>
          <a:lstStyle/>
          <a:p>
            <a:r>
              <a:rPr lang="en-GB" sz="1800" b="1" dirty="0">
                <a:solidFill>
                  <a:srgbClr val="F4364C"/>
                </a:solidFill>
              </a:rPr>
              <a:t>Security</a:t>
            </a:r>
          </a:p>
        </p:txBody>
      </p:sp>
      <p:sp>
        <p:nvSpPr>
          <p:cNvPr id="20" name="TextBox 19">
            <a:extLst>
              <a:ext uri="{FF2B5EF4-FFF2-40B4-BE49-F238E27FC236}">
                <a16:creationId xmlns:a16="http://schemas.microsoft.com/office/drawing/2014/main" id="{D3DC7630-8817-4266-B425-833008F3E595}"/>
              </a:ext>
            </a:extLst>
          </p:cNvPr>
          <p:cNvSpPr txBox="1"/>
          <p:nvPr/>
        </p:nvSpPr>
        <p:spPr>
          <a:xfrm>
            <a:off x="1220070" y="3941835"/>
            <a:ext cx="1794074" cy="369332"/>
          </a:xfrm>
          <a:prstGeom prst="rect">
            <a:avLst/>
          </a:prstGeom>
          <a:noFill/>
        </p:spPr>
        <p:txBody>
          <a:bodyPr wrap="square" rtlCol="0">
            <a:spAutoFit/>
          </a:bodyPr>
          <a:lstStyle/>
          <a:p>
            <a:r>
              <a:rPr lang="en-GB" sz="1800" b="1" dirty="0">
                <a:solidFill>
                  <a:srgbClr val="00BF6F"/>
                </a:solidFill>
              </a:rPr>
              <a:t>Testing</a:t>
            </a:r>
          </a:p>
        </p:txBody>
      </p:sp>
      <p:sp>
        <p:nvSpPr>
          <p:cNvPr id="27" name="Title 1">
            <a:extLst>
              <a:ext uri="{FF2B5EF4-FFF2-40B4-BE49-F238E27FC236}">
                <a16:creationId xmlns:a16="http://schemas.microsoft.com/office/drawing/2014/main" id="{1150966B-6A21-43B0-BA08-24838953B638}"/>
              </a:ext>
            </a:extLst>
          </p:cNvPr>
          <p:cNvSpPr txBox="1">
            <a:spLocks/>
          </p:cNvSpPr>
          <p:nvPr/>
        </p:nvSpPr>
        <p:spPr>
          <a:xfrm>
            <a:off x="1101924" y="736204"/>
            <a:ext cx="7236023" cy="752475"/>
          </a:xfrm>
          <a:prstGeom prst="rect">
            <a:avLst/>
          </a:prstGeom>
        </p:spPr>
        <p:txBody>
          <a:bodyPr vert="horz" lIns="0" tIns="0" rIns="0" bIns="0" rtlCol="0" anchor="t" anchorCtr="0">
            <a:noAutofit/>
          </a:bodyPr>
          <a:lstStyle>
            <a:lvl1pPr algn="l" defTabSz="342900" rtl="0" eaLnBrk="1" latinLnBrk="0" hangingPunct="1">
              <a:lnSpc>
                <a:spcPts val="2400"/>
              </a:lnSpc>
              <a:spcBef>
                <a:spcPct val="0"/>
              </a:spcBef>
              <a:buNone/>
              <a:defRPr sz="2300" kern="1200">
                <a:solidFill>
                  <a:schemeClr val="tx2"/>
                </a:solidFill>
                <a:latin typeface="+mj-lt"/>
                <a:ea typeface="+mj-ea"/>
                <a:cs typeface="+mj-cs"/>
              </a:defRPr>
            </a:lvl1pPr>
          </a:lstStyle>
          <a:p>
            <a:r>
              <a:rPr lang="en-GB" dirty="0"/>
              <a:t>The cloud revolution</a:t>
            </a:r>
          </a:p>
        </p:txBody>
      </p:sp>
      <p:sp>
        <p:nvSpPr>
          <p:cNvPr id="28" name="TextBox 27">
            <a:extLst>
              <a:ext uri="{FF2B5EF4-FFF2-40B4-BE49-F238E27FC236}">
                <a16:creationId xmlns:a16="http://schemas.microsoft.com/office/drawing/2014/main" id="{46AB3B5F-AAFD-4735-A251-1C115352105E}"/>
              </a:ext>
            </a:extLst>
          </p:cNvPr>
          <p:cNvSpPr txBox="1"/>
          <p:nvPr/>
        </p:nvSpPr>
        <p:spPr>
          <a:xfrm>
            <a:off x="6831514" y="598908"/>
            <a:ext cx="138548" cy="253916"/>
          </a:xfrm>
          <a:prstGeom prst="rect">
            <a:avLst/>
          </a:prstGeom>
          <a:noFill/>
        </p:spPr>
        <p:txBody>
          <a:bodyPr wrap="square" rtlCol="0">
            <a:spAutoFit/>
          </a:bodyPr>
          <a:lstStyle/>
          <a:p>
            <a:endParaRPr lang="en-GB" sz="1050" dirty="0"/>
          </a:p>
        </p:txBody>
      </p:sp>
      <p:grpSp>
        <p:nvGrpSpPr>
          <p:cNvPr id="29" name="Group 28">
            <a:extLst>
              <a:ext uri="{FF2B5EF4-FFF2-40B4-BE49-F238E27FC236}">
                <a16:creationId xmlns:a16="http://schemas.microsoft.com/office/drawing/2014/main" id="{F2A1696E-A1A4-44D0-BA0B-4B955D8E32ED}"/>
              </a:ext>
            </a:extLst>
          </p:cNvPr>
          <p:cNvGrpSpPr/>
          <p:nvPr/>
        </p:nvGrpSpPr>
        <p:grpSpPr>
          <a:xfrm>
            <a:off x="5481513" y="2333143"/>
            <a:ext cx="2700000" cy="2111714"/>
            <a:chOff x="6724650" y="3312438"/>
            <a:chExt cx="3600000" cy="2815619"/>
          </a:xfrm>
        </p:grpSpPr>
        <p:sp>
          <p:nvSpPr>
            <p:cNvPr id="30" name="Rectangle 29">
              <a:extLst>
                <a:ext uri="{FF2B5EF4-FFF2-40B4-BE49-F238E27FC236}">
                  <a16:creationId xmlns:a16="http://schemas.microsoft.com/office/drawing/2014/main" id="{81C5FF85-0A69-4682-8CAF-524499BC9872}"/>
                </a:ext>
              </a:extLst>
            </p:cNvPr>
            <p:cNvSpPr/>
            <p:nvPr/>
          </p:nvSpPr>
          <p:spPr>
            <a:xfrm>
              <a:off x="6724650" y="4688057"/>
              <a:ext cx="3600000" cy="1440000"/>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HARDWARE</a:t>
              </a:r>
            </a:p>
          </p:txBody>
        </p:sp>
        <p:sp>
          <p:nvSpPr>
            <p:cNvPr id="31" name="Rectangle 30">
              <a:extLst>
                <a:ext uri="{FF2B5EF4-FFF2-40B4-BE49-F238E27FC236}">
                  <a16:creationId xmlns:a16="http://schemas.microsoft.com/office/drawing/2014/main" id="{2422D76D-65C4-44F6-8F4C-B6DA28D7F775}"/>
                </a:ext>
              </a:extLst>
            </p:cNvPr>
            <p:cNvSpPr/>
            <p:nvPr/>
          </p:nvSpPr>
          <p:spPr>
            <a:xfrm>
              <a:off x="6724650" y="4000247"/>
              <a:ext cx="3600000" cy="523221"/>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OS</a:t>
              </a:r>
            </a:p>
          </p:txBody>
        </p:sp>
        <p:sp>
          <p:nvSpPr>
            <p:cNvPr id="32" name="Rectangle 31">
              <a:extLst>
                <a:ext uri="{FF2B5EF4-FFF2-40B4-BE49-F238E27FC236}">
                  <a16:creationId xmlns:a16="http://schemas.microsoft.com/office/drawing/2014/main" id="{5C43B21B-F3D1-4666-9E48-067F238628E5}"/>
                </a:ext>
              </a:extLst>
            </p:cNvPr>
            <p:cNvSpPr/>
            <p:nvPr/>
          </p:nvSpPr>
          <p:spPr>
            <a:xfrm>
              <a:off x="6724650" y="3312438"/>
              <a:ext cx="3600000" cy="523221"/>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Hypervisor</a:t>
              </a:r>
              <a:endParaRPr lang="en-GB" sz="1800" dirty="0">
                <a:latin typeface="+mj-lt"/>
              </a:endParaRPr>
            </a:p>
          </p:txBody>
        </p:sp>
      </p:grpSp>
      <p:sp>
        <p:nvSpPr>
          <p:cNvPr id="33" name="TextBox 32">
            <a:extLst>
              <a:ext uri="{FF2B5EF4-FFF2-40B4-BE49-F238E27FC236}">
                <a16:creationId xmlns:a16="http://schemas.microsoft.com/office/drawing/2014/main" id="{6C69F557-2EBD-4BB8-821A-E5BB082C59BB}"/>
              </a:ext>
            </a:extLst>
          </p:cNvPr>
          <p:cNvSpPr txBox="1"/>
          <p:nvPr/>
        </p:nvSpPr>
        <p:spPr>
          <a:xfrm>
            <a:off x="6762240" y="598908"/>
            <a:ext cx="138548" cy="253916"/>
          </a:xfrm>
          <a:prstGeom prst="rect">
            <a:avLst/>
          </a:prstGeom>
          <a:noFill/>
        </p:spPr>
        <p:txBody>
          <a:bodyPr wrap="square" rtlCol="0">
            <a:spAutoFit/>
          </a:bodyPr>
          <a:lstStyle/>
          <a:p>
            <a:endParaRPr lang="en-GB" sz="1050" dirty="0"/>
          </a:p>
        </p:txBody>
      </p:sp>
      <p:sp>
        <p:nvSpPr>
          <p:cNvPr id="34" name="Rectangle: Rounded Corners 33">
            <a:extLst>
              <a:ext uri="{FF2B5EF4-FFF2-40B4-BE49-F238E27FC236}">
                <a16:creationId xmlns:a16="http://schemas.microsoft.com/office/drawing/2014/main" id="{8716D488-7D5C-49AE-A00F-303FA57D34B2}"/>
              </a:ext>
            </a:extLst>
          </p:cNvPr>
          <p:cNvSpPr/>
          <p:nvPr/>
        </p:nvSpPr>
        <p:spPr>
          <a:xfrm>
            <a:off x="5434120" y="823951"/>
            <a:ext cx="630000" cy="1436286"/>
          </a:xfrm>
          <a:prstGeom prst="roundRect">
            <a:avLst>
              <a:gd name="adj" fmla="val 4601"/>
            </a:avLst>
          </a:prstGeom>
          <a:noFill/>
          <a:ln w="31750">
            <a:solidFill>
              <a:srgbClr val="00BF6F"/>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35" name="Rectangle: Rounded Corners 34">
            <a:extLst>
              <a:ext uri="{FF2B5EF4-FFF2-40B4-BE49-F238E27FC236}">
                <a16:creationId xmlns:a16="http://schemas.microsoft.com/office/drawing/2014/main" id="{8EE4D76E-0CF6-4C3D-9D16-F5AC5FA3CA13}"/>
              </a:ext>
            </a:extLst>
          </p:cNvPr>
          <p:cNvSpPr/>
          <p:nvPr/>
        </p:nvSpPr>
        <p:spPr>
          <a:xfrm>
            <a:off x="5241704" y="598908"/>
            <a:ext cx="3096243" cy="1773416"/>
          </a:xfrm>
          <a:prstGeom prst="roundRect">
            <a:avLst>
              <a:gd name="adj" fmla="val 4601"/>
            </a:avLst>
          </a:prstGeom>
          <a:noFill/>
          <a:ln w="31750">
            <a:solidFill>
              <a:srgbClr val="AD1AA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36" name="Rectangle: Rounded Corners 35">
            <a:extLst>
              <a:ext uri="{FF2B5EF4-FFF2-40B4-BE49-F238E27FC236}">
                <a16:creationId xmlns:a16="http://schemas.microsoft.com/office/drawing/2014/main" id="{91680366-2F82-48DE-8F46-CFC3BEE660E7}"/>
              </a:ext>
            </a:extLst>
          </p:cNvPr>
          <p:cNvSpPr/>
          <p:nvPr/>
        </p:nvSpPr>
        <p:spPr>
          <a:xfrm>
            <a:off x="5350062" y="740653"/>
            <a:ext cx="781145" cy="1573004"/>
          </a:xfrm>
          <a:prstGeom prst="roundRect">
            <a:avLst>
              <a:gd name="adj" fmla="val 4601"/>
            </a:avLst>
          </a:prstGeom>
          <a:noFill/>
          <a:ln w="31750">
            <a:solidFill>
              <a:srgbClr val="F4364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37" name="Rectangle: Rounded Corners 36">
            <a:extLst>
              <a:ext uri="{FF2B5EF4-FFF2-40B4-BE49-F238E27FC236}">
                <a16:creationId xmlns:a16="http://schemas.microsoft.com/office/drawing/2014/main" id="{C7D6CE1C-EEA3-4A24-9562-9E131F12E9CA}"/>
              </a:ext>
            </a:extLst>
          </p:cNvPr>
          <p:cNvSpPr/>
          <p:nvPr/>
        </p:nvSpPr>
        <p:spPr>
          <a:xfrm>
            <a:off x="5481513" y="896334"/>
            <a:ext cx="540000" cy="3915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38" name="Rectangle: Rounded Corners 37">
            <a:extLst>
              <a:ext uri="{FF2B5EF4-FFF2-40B4-BE49-F238E27FC236}">
                <a16:creationId xmlns:a16="http://schemas.microsoft.com/office/drawing/2014/main" id="{5B75D361-1928-45D4-A1D1-8BC4721BCD49}"/>
              </a:ext>
            </a:extLst>
          </p:cNvPr>
          <p:cNvSpPr/>
          <p:nvPr/>
        </p:nvSpPr>
        <p:spPr>
          <a:xfrm>
            <a:off x="5481513" y="1360218"/>
            <a:ext cx="540000" cy="848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rPr>
              <a:t>OS</a:t>
            </a:r>
          </a:p>
        </p:txBody>
      </p:sp>
      <p:sp>
        <p:nvSpPr>
          <p:cNvPr id="39" name="Rectangle: Rounded Corners 38">
            <a:extLst>
              <a:ext uri="{FF2B5EF4-FFF2-40B4-BE49-F238E27FC236}">
                <a16:creationId xmlns:a16="http://schemas.microsoft.com/office/drawing/2014/main" id="{F06D51EE-C4BC-4E2A-BAF0-04575ACD2E0F}"/>
              </a:ext>
            </a:extLst>
          </p:cNvPr>
          <p:cNvSpPr/>
          <p:nvPr/>
        </p:nvSpPr>
        <p:spPr>
          <a:xfrm>
            <a:off x="6201513" y="1360218"/>
            <a:ext cx="540000" cy="8489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rPr>
              <a:t>OS</a:t>
            </a:r>
          </a:p>
        </p:txBody>
      </p:sp>
      <p:sp>
        <p:nvSpPr>
          <p:cNvPr id="40" name="Rectangle: Rounded Corners 39">
            <a:extLst>
              <a:ext uri="{FF2B5EF4-FFF2-40B4-BE49-F238E27FC236}">
                <a16:creationId xmlns:a16="http://schemas.microsoft.com/office/drawing/2014/main" id="{61758C8A-EACC-49D8-AF29-193641FA0EDF}"/>
              </a:ext>
            </a:extLst>
          </p:cNvPr>
          <p:cNvSpPr/>
          <p:nvPr/>
        </p:nvSpPr>
        <p:spPr>
          <a:xfrm>
            <a:off x="7641513" y="1359755"/>
            <a:ext cx="540000" cy="849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rPr>
              <a:t>OS</a:t>
            </a:r>
          </a:p>
        </p:txBody>
      </p:sp>
      <p:sp>
        <p:nvSpPr>
          <p:cNvPr id="41" name="Rectangle: Rounded Corners 40">
            <a:extLst>
              <a:ext uri="{FF2B5EF4-FFF2-40B4-BE49-F238E27FC236}">
                <a16:creationId xmlns:a16="http://schemas.microsoft.com/office/drawing/2014/main" id="{F60A4198-D572-4DB4-8EF1-4197D4D4D1B8}"/>
              </a:ext>
            </a:extLst>
          </p:cNvPr>
          <p:cNvSpPr/>
          <p:nvPr/>
        </p:nvSpPr>
        <p:spPr>
          <a:xfrm>
            <a:off x="6921513" y="1359755"/>
            <a:ext cx="540000" cy="8489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rPr>
              <a:t>OS</a:t>
            </a:r>
          </a:p>
        </p:txBody>
      </p:sp>
      <p:sp>
        <p:nvSpPr>
          <p:cNvPr id="42" name="Rectangle: Rounded Corners 41">
            <a:extLst>
              <a:ext uri="{FF2B5EF4-FFF2-40B4-BE49-F238E27FC236}">
                <a16:creationId xmlns:a16="http://schemas.microsoft.com/office/drawing/2014/main" id="{5C77FD97-7F0B-4E2E-A23C-4C5B2EDE9B4E}"/>
              </a:ext>
            </a:extLst>
          </p:cNvPr>
          <p:cNvSpPr/>
          <p:nvPr/>
        </p:nvSpPr>
        <p:spPr>
          <a:xfrm>
            <a:off x="7641513" y="896333"/>
            <a:ext cx="540000" cy="39150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43" name="Rectangle: Rounded Corners 42">
            <a:extLst>
              <a:ext uri="{FF2B5EF4-FFF2-40B4-BE49-F238E27FC236}">
                <a16:creationId xmlns:a16="http://schemas.microsoft.com/office/drawing/2014/main" id="{6A749804-C306-43FB-8F26-38188FACB29E}"/>
              </a:ext>
            </a:extLst>
          </p:cNvPr>
          <p:cNvSpPr/>
          <p:nvPr/>
        </p:nvSpPr>
        <p:spPr>
          <a:xfrm>
            <a:off x="6936926" y="894235"/>
            <a:ext cx="540000" cy="38837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
        <p:nvSpPr>
          <p:cNvPr id="44" name="Rectangle: Rounded Corners 43">
            <a:extLst>
              <a:ext uri="{FF2B5EF4-FFF2-40B4-BE49-F238E27FC236}">
                <a16:creationId xmlns:a16="http://schemas.microsoft.com/office/drawing/2014/main" id="{F5780C11-ED2F-4676-9F01-C0F8D50CAE0A}"/>
              </a:ext>
            </a:extLst>
          </p:cNvPr>
          <p:cNvSpPr/>
          <p:nvPr/>
        </p:nvSpPr>
        <p:spPr>
          <a:xfrm>
            <a:off x="6201513" y="894236"/>
            <a:ext cx="540000" cy="3924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A</a:t>
            </a:r>
          </a:p>
        </p:txBody>
      </p:sp>
    </p:spTree>
    <p:extLst>
      <p:ext uri="{BB962C8B-B14F-4D97-AF65-F5344CB8AC3E}">
        <p14:creationId xmlns:p14="http://schemas.microsoft.com/office/powerpoint/2010/main" val="1094217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34" grpId="0" animBg="1"/>
      <p:bldP spid="35"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Box 103"/>
          <p:cNvSpPr txBox="1"/>
          <p:nvPr/>
        </p:nvSpPr>
        <p:spPr>
          <a:xfrm>
            <a:off x="8930591" y="4860885"/>
            <a:ext cx="260008" cy="253916"/>
          </a:xfrm>
          <a:prstGeom prst="rect">
            <a:avLst/>
          </a:prstGeom>
          <a:noFill/>
        </p:spPr>
        <p:txBody>
          <a:bodyPr wrap="none" rtlCol="0">
            <a:spAutoFit/>
          </a:bodyPr>
          <a:lstStyle/>
          <a:p>
            <a:r>
              <a:rPr lang="en-US" sz="1050" b="1" dirty="0">
                <a:solidFill>
                  <a:schemeClr val="bg1"/>
                </a:solidFill>
              </a:rPr>
              <a:t>9</a:t>
            </a:r>
          </a:p>
        </p:txBody>
      </p:sp>
      <p:sp>
        <p:nvSpPr>
          <p:cNvPr id="2" name="Title 1" hidden="1">
            <a:extLst>
              <a:ext uri="{FF2B5EF4-FFF2-40B4-BE49-F238E27FC236}">
                <a16:creationId xmlns:a16="http://schemas.microsoft.com/office/drawing/2014/main" id="{9028B554-C211-4B28-93B1-C6D82314B444}"/>
              </a:ext>
            </a:extLst>
          </p:cNvPr>
          <p:cNvSpPr>
            <a:spLocks noGrp="1"/>
          </p:cNvSpPr>
          <p:nvPr>
            <p:ph type="title"/>
          </p:nvPr>
        </p:nvSpPr>
        <p:spPr/>
        <p:txBody>
          <a:bodyPr/>
          <a:lstStyle/>
          <a:p>
            <a:r>
              <a:rPr lang="en-US" dirty="0"/>
              <a:t>Slide 9</a:t>
            </a:r>
          </a:p>
        </p:txBody>
      </p:sp>
      <p:sp>
        <p:nvSpPr>
          <p:cNvPr id="11" name="TextBox 10">
            <a:extLst>
              <a:ext uri="{FF2B5EF4-FFF2-40B4-BE49-F238E27FC236}">
                <a16:creationId xmlns:a16="http://schemas.microsoft.com/office/drawing/2014/main" id="{CEA1E5AD-C20F-4C37-9123-BAE620933252}"/>
              </a:ext>
            </a:extLst>
          </p:cNvPr>
          <p:cNvSpPr txBox="1"/>
          <p:nvPr/>
        </p:nvSpPr>
        <p:spPr>
          <a:xfrm>
            <a:off x="1041647" y="2208746"/>
            <a:ext cx="2150919" cy="369332"/>
          </a:xfrm>
          <a:prstGeom prst="rect">
            <a:avLst/>
          </a:prstGeom>
          <a:noFill/>
        </p:spPr>
        <p:txBody>
          <a:bodyPr wrap="square" rtlCol="0">
            <a:spAutoFit/>
          </a:bodyPr>
          <a:lstStyle/>
          <a:p>
            <a:pPr algn="ctr"/>
            <a:r>
              <a:rPr lang="en-GB" sz="1800" dirty="0"/>
              <a:t>Containers</a:t>
            </a:r>
          </a:p>
        </p:txBody>
      </p:sp>
      <p:sp>
        <p:nvSpPr>
          <p:cNvPr id="4" name="TextBox 3">
            <a:extLst>
              <a:ext uri="{FF2B5EF4-FFF2-40B4-BE49-F238E27FC236}">
                <a16:creationId xmlns:a16="http://schemas.microsoft.com/office/drawing/2014/main" id="{3D44B1C3-473D-44EE-8F71-3800726C88AC}"/>
              </a:ext>
            </a:extLst>
          </p:cNvPr>
          <p:cNvSpPr txBox="1"/>
          <p:nvPr/>
        </p:nvSpPr>
        <p:spPr>
          <a:xfrm>
            <a:off x="1220070" y="3289535"/>
            <a:ext cx="1794074" cy="369332"/>
          </a:xfrm>
          <a:prstGeom prst="rect">
            <a:avLst/>
          </a:prstGeom>
          <a:noFill/>
        </p:spPr>
        <p:txBody>
          <a:bodyPr wrap="square" rtlCol="0">
            <a:spAutoFit/>
          </a:bodyPr>
          <a:lstStyle/>
          <a:p>
            <a:r>
              <a:rPr lang="en-GB" sz="1800" b="1" dirty="0">
                <a:solidFill>
                  <a:srgbClr val="AD1AAC"/>
                </a:solidFill>
              </a:rPr>
              <a:t>Responsibility</a:t>
            </a:r>
          </a:p>
        </p:txBody>
      </p:sp>
      <p:sp>
        <p:nvSpPr>
          <p:cNvPr id="19" name="TextBox 18">
            <a:extLst>
              <a:ext uri="{FF2B5EF4-FFF2-40B4-BE49-F238E27FC236}">
                <a16:creationId xmlns:a16="http://schemas.microsoft.com/office/drawing/2014/main" id="{095597E9-693A-4B21-83F2-6FBFB8B3CCDD}"/>
              </a:ext>
            </a:extLst>
          </p:cNvPr>
          <p:cNvSpPr txBox="1"/>
          <p:nvPr/>
        </p:nvSpPr>
        <p:spPr>
          <a:xfrm>
            <a:off x="1220070" y="3615685"/>
            <a:ext cx="1794074" cy="369332"/>
          </a:xfrm>
          <a:prstGeom prst="rect">
            <a:avLst/>
          </a:prstGeom>
          <a:noFill/>
        </p:spPr>
        <p:txBody>
          <a:bodyPr wrap="square" rtlCol="0">
            <a:spAutoFit/>
          </a:bodyPr>
          <a:lstStyle/>
          <a:p>
            <a:r>
              <a:rPr lang="en-GB" sz="1800" b="1" dirty="0">
                <a:solidFill>
                  <a:srgbClr val="F4364C"/>
                </a:solidFill>
              </a:rPr>
              <a:t>Security</a:t>
            </a:r>
          </a:p>
        </p:txBody>
      </p:sp>
      <p:sp>
        <p:nvSpPr>
          <p:cNvPr id="20" name="TextBox 19">
            <a:extLst>
              <a:ext uri="{FF2B5EF4-FFF2-40B4-BE49-F238E27FC236}">
                <a16:creationId xmlns:a16="http://schemas.microsoft.com/office/drawing/2014/main" id="{D3DC7630-8817-4266-B425-833008F3E595}"/>
              </a:ext>
            </a:extLst>
          </p:cNvPr>
          <p:cNvSpPr txBox="1"/>
          <p:nvPr/>
        </p:nvSpPr>
        <p:spPr>
          <a:xfrm>
            <a:off x="1220070" y="3941835"/>
            <a:ext cx="1794074" cy="369332"/>
          </a:xfrm>
          <a:prstGeom prst="rect">
            <a:avLst/>
          </a:prstGeom>
          <a:noFill/>
        </p:spPr>
        <p:txBody>
          <a:bodyPr wrap="square" rtlCol="0">
            <a:spAutoFit/>
          </a:bodyPr>
          <a:lstStyle/>
          <a:p>
            <a:r>
              <a:rPr lang="en-GB" sz="1800" b="1" dirty="0">
                <a:solidFill>
                  <a:srgbClr val="00BF6F"/>
                </a:solidFill>
              </a:rPr>
              <a:t>Testing</a:t>
            </a:r>
          </a:p>
        </p:txBody>
      </p:sp>
      <p:sp>
        <p:nvSpPr>
          <p:cNvPr id="27" name="Title 1">
            <a:extLst>
              <a:ext uri="{FF2B5EF4-FFF2-40B4-BE49-F238E27FC236}">
                <a16:creationId xmlns:a16="http://schemas.microsoft.com/office/drawing/2014/main" id="{1150966B-6A21-43B0-BA08-24838953B638}"/>
              </a:ext>
            </a:extLst>
          </p:cNvPr>
          <p:cNvSpPr txBox="1">
            <a:spLocks/>
          </p:cNvSpPr>
          <p:nvPr/>
        </p:nvSpPr>
        <p:spPr>
          <a:xfrm>
            <a:off x="1101924" y="736204"/>
            <a:ext cx="7236023" cy="752475"/>
          </a:xfrm>
          <a:prstGeom prst="rect">
            <a:avLst/>
          </a:prstGeom>
        </p:spPr>
        <p:txBody>
          <a:bodyPr vert="horz" lIns="0" tIns="0" rIns="0" bIns="0" rtlCol="0" anchor="t" anchorCtr="0">
            <a:noAutofit/>
          </a:bodyPr>
          <a:lstStyle>
            <a:lvl1pPr algn="l" defTabSz="342900" rtl="0" eaLnBrk="1" latinLnBrk="0" hangingPunct="1">
              <a:lnSpc>
                <a:spcPts val="2400"/>
              </a:lnSpc>
              <a:spcBef>
                <a:spcPct val="0"/>
              </a:spcBef>
              <a:buNone/>
              <a:defRPr sz="2300" kern="1200">
                <a:solidFill>
                  <a:schemeClr val="tx2"/>
                </a:solidFill>
                <a:latin typeface="+mj-lt"/>
                <a:ea typeface="+mj-ea"/>
                <a:cs typeface="+mj-cs"/>
              </a:defRPr>
            </a:lvl1pPr>
          </a:lstStyle>
          <a:p>
            <a:r>
              <a:rPr lang="en-GB" dirty="0"/>
              <a:t>And now containers</a:t>
            </a:r>
          </a:p>
        </p:txBody>
      </p:sp>
      <p:grpSp>
        <p:nvGrpSpPr>
          <p:cNvPr id="26" name="Group 25">
            <a:extLst>
              <a:ext uri="{FF2B5EF4-FFF2-40B4-BE49-F238E27FC236}">
                <a16:creationId xmlns:a16="http://schemas.microsoft.com/office/drawing/2014/main" id="{71D538F5-FFFA-41C4-BEC2-F49EDDC3C81C}"/>
              </a:ext>
            </a:extLst>
          </p:cNvPr>
          <p:cNvGrpSpPr/>
          <p:nvPr/>
        </p:nvGrpSpPr>
        <p:grpSpPr>
          <a:xfrm>
            <a:off x="5402353" y="856674"/>
            <a:ext cx="2700000" cy="3550622"/>
            <a:chOff x="6724650" y="1393894"/>
            <a:chExt cx="3600000" cy="4734163"/>
          </a:xfrm>
        </p:grpSpPr>
        <p:sp>
          <p:nvSpPr>
            <p:cNvPr id="45" name="Rectangle: Rounded Corners 44">
              <a:extLst>
                <a:ext uri="{FF2B5EF4-FFF2-40B4-BE49-F238E27FC236}">
                  <a16:creationId xmlns:a16="http://schemas.microsoft.com/office/drawing/2014/main" id="{B5C01BBB-9F15-4B0D-A1B8-79A40BE8A3B0}"/>
                </a:ext>
              </a:extLst>
            </p:cNvPr>
            <p:cNvSpPr/>
            <p:nvPr/>
          </p:nvSpPr>
          <p:spPr>
            <a:xfrm>
              <a:off x="6724650" y="4688057"/>
              <a:ext cx="3600000" cy="1440000"/>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HARDWARE</a:t>
              </a:r>
            </a:p>
          </p:txBody>
        </p:sp>
        <p:sp>
          <p:nvSpPr>
            <p:cNvPr id="46" name="Rectangle: Rounded Corners 45">
              <a:extLst>
                <a:ext uri="{FF2B5EF4-FFF2-40B4-BE49-F238E27FC236}">
                  <a16:creationId xmlns:a16="http://schemas.microsoft.com/office/drawing/2014/main" id="{9905C956-0D36-4462-8931-E65A5ED74D51}"/>
                </a:ext>
              </a:extLst>
            </p:cNvPr>
            <p:cNvSpPr/>
            <p:nvPr/>
          </p:nvSpPr>
          <p:spPr>
            <a:xfrm>
              <a:off x="6724650" y="4000247"/>
              <a:ext cx="3600000" cy="523221"/>
            </a:xfrm>
            <a:prstGeom prst="round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latin typeface="+mj-lt"/>
                </a:rPr>
                <a:t>OS</a:t>
              </a:r>
            </a:p>
          </p:txBody>
        </p:sp>
        <p:sp>
          <p:nvSpPr>
            <p:cNvPr id="47" name="Rectangle: Rounded Corners 46">
              <a:extLst>
                <a:ext uri="{FF2B5EF4-FFF2-40B4-BE49-F238E27FC236}">
                  <a16:creationId xmlns:a16="http://schemas.microsoft.com/office/drawing/2014/main" id="{BC794214-8B8F-42A9-9592-A4B65BECFC0B}"/>
                </a:ext>
              </a:extLst>
            </p:cNvPr>
            <p:cNvSpPr/>
            <p:nvPr/>
          </p:nvSpPr>
          <p:spPr>
            <a:xfrm>
              <a:off x="6724650" y="2623973"/>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48" name="Rectangle: Rounded Corners 47">
              <a:extLst>
                <a:ext uri="{FF2B5EF4-FFF2-40B4-BE49-F238E27FC236}">
                  <a16:creationId xmlns:a16="http://schemas.microsoft.com/office/drawing/2014/main" id="{EA7E2E7A-A4C6-4F30-82A0-496377411DE0}"/>
                </a:ext>
              </a:extLst>
            </p:cNvPr>
            <p:cNvSpPr/>
            <p:nvPr/>
          </p:nvSpPr>
          <p:spPr>
            <a:xfrm>
              <a:off x="7684650" y="2623973"/>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49" name="Rectangle: Rounded Corners 48">
              <a:extLst>
                <a:ext uri="{FF2B5EF4-FFF2-40B4-BE49-F238E27FC236}">
                  <a16:creationId xmlns:a16="http://schemas.microsoft.com/office/drawing/2014/main" id="{E5558C09-DDCF-4766-BC9E-CB6627626403}"/>
                </a:ext>
              </a:extLst>
            </p:cNvPr>
            <p:cNvSpPr/>
            <p:nvPr/>
          </p:nvSpPr>
          <p:spPr>
            <a:xfrm>
              <a:off x="9604650" y="2624628"/>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0" name="Rectangle: Rounded Corners 49">
              <a:extLst>
                <a:ext uri="{FF2B5EF4-FFF2-40B4-BE49-F238E27FC236}">
                  <a16:creationId xmlns:a16="http://schemas.microsoft.com/office/drawing/2014/main" id="{9A691E73-459E-4CFA-B4C1-B3EE237BDABF}"/>
                </a:ext>
              </a:extLst>
            </p:cNvPr>
            <p:cNvSpPr/>
            <p:nvPr/>
          </p:nvSpPr>
          <p:spPr>
            <a:xfrm>
              <a:off x="8644650" y="2623354"/>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1" name="Rectangle: Rounded Corners 50">
              <a:extLst>
                <a:ext uri="{FF2B5EF4-FFF2-40B4-BE49-F238E27FC236}">
                  <a16:creationId xmlns:a16="http://schemas.microsoft.com/office/drawing/2014/main" id="{EEF1B61D-5541-4E39-8FDB-87135DCA23A9}"/>
                </a:ext>
              </a:extLst>
            </p:cNvPr>
            <p:cNvSpPr/>
            <p:nvPr/>
          </p:nvSpPr>
          <p:spPr>
            <a:xfrm>
              <a:off x="6724650" y="3312438"/>
              <a:ext cx="3600000" cy="523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Container Engine</a:t>
              </a:r>
              <a:endParaRPr lang="en-GB" sz="1800" dirty="0">
                <a:latin typeface="+mj-lt"/>
              </a:endParaRPr>
            </a:p>
          </p:txBody>
        </p:sp>
        <p:sp>
          <p:nvSpPr>
            <p:cNvPr id="52" name="Rectangle: Rounded Corners 51">
              <a:extLst>
                <a:ext uri="{FF2B5EF4-FFF2-40B4-BE49-F238E27FC236}">
                  <a16:creationId xmlns:a16="http://schemas.microsoft.com/office/drawing/2014/main" id="{EC374F37-EDE3-467F-ADBC-CBC28DFCFC31}"/>
                </a:ext>
              </a:extLst>
            </p:cNvPr>
            <p:cNvSpPr/>
            <p:nvPr/>
          </p:nvSpPr>
          <p:spPr>
            <a:xfrm>
              <a:off x="6724650" y="1394513"/>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3" name="Rectangle: Rounded Corners 52">
              <a:extLst>
                <a:ext uri="{FF2B5EF4-FFF2-40B4-BE49-F238E27FC236}">
                  <a16:creationId xmlns:a16="http://schemas.microsoft.com/office/drawing/2014/main" id="{1E7F2694-0D9F-4171-88D3-AE22B768B5B7}"/>
                </a:ext>
              </a:extLst>
            </p:cNvPr>
            <p:cNvSpPr/>
            <p:nvPr/>
          </p:nvSpPr>
          <p:spPr>
            <a:xfrm>
              <a:off x="7684650" y="1394513"/>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4" name="Rectangle: Rounded Corners 53">
              <a:extLst>
                <a:ext uri="{FF2B5EF4-FFF2-40B4-BE49-F238E27FC236}">
                  <a16:creationId xmlns:a16="http://schemas.microsoft.com/office/drawing/2014/main" id="{3D3CE9A8-CA9F-4FAD-B0E1-3BE2B2D69C54}"/>
                </a:ext>
              </a:extLst>
            </p:cNvPr>
            <p:cNvSpPr/>
            <p:nvPr/>
          </p:nvSpPr>
          <p:spPr>
            <a:xfrm>
              <a:off x="9604650" y="1395168"/>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5" name="Rectangle: Rounded Corners 54">
              <a:extLst>
                <a:ext uri="{FF2B5EF4-FFF2-40B4-BE49-F238E27FC236}">
                  <a16:creationId xmlns:a16="http://schemas.microsoft.com/office/drawing/2014/main" id="{F5C14C69-856B-4E75-B595-3E546F63ABCF}"/>
                </a:ext>
              </a:extLst>
            </p:cNvPr>
            <p:cNvSpPr/>
            <p:nvPr/>
          </p:nvSpPr>
          <p:spPr>
            <a:xfrm>
              <a:off x="8644650" y="1393894"/>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6" name="Rectangle: Rounded Corners 55">
              <a:extLst>
                <a:ext uri="{FF2B5EF4-FFF2-40B4-BE49-F238E27FC236}">
                  <a16:creationId xmlns:a16="http://schemas.microsoft.com/office/drawing/2014/main" id="{0B122B65-3867-4C02-86DA-D82256F93E1D}"/>
                </a:ext>
              </a:extLst>
            </p:cNvPr>
            <p:cNvSpPr/>
            <p:nvPr/>
          </p:nvSpPr>
          <p:spPr>
            <a:xfrm>
              <a:off x="6724650" y="2007987"/>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7" name="Rectangle: Rounded Corners 56">
              <a:extLst>
                <a:ext uri="{FF2B5EF4-FFF2-40B4-BE49-F238E27FC236}">
                  <a16:creationId xmlns:a16="http://schemas.microsoft.com/office/drawing/2014/main" id="{94A9E7BB-62F2-4F36-AC6F-F37C3EC2D267}"/>
                </a:ext>
              </a:extLst>
            </p:cNvPr>
            <p:cNvSpPr/>
            <p:nvPr/>
          </p:nvSpPr>
          <p:spPr>
            <a:xfrm>
              <a:off x="7684650" y="2007987"/>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8" name="Rectangle: Rounded Corners 57">
              <a:extLst>
                <a:ext uri="{FF2B5EF4-FFF2-40B4-BE49-F238E27FC236}">
                  <a16:creationId xmlns:a16="http://schemas.microsoft.com/office/drawing/2014/main" id="{BA8BA506-F174-420B-8E3C-CC2813CE9F72}"/>
                </a:ext>
              </a:extLst>
            </p:cNvPr>
            <p:cNvSpPr/>
            <p:nvPr/>
          </p:nvSpPr>
          <p:spPr>
            <a:xfrm>
              <a:off x="9604650" y="2008642"/>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sp>
          <p:nvSpPr>
            <p:cNvPr id="59" name="Rectangle: Rounded Corners 58">
              <a:extLst>
                <a:ext uri="{FF2B5EF4-FFF2-40B4-BE49-F238E27FC236}">
                  <a16:creationId xmlns:a16="http://schemas.microsoft.com/office/drawing/2014/main" id="{006EFD18-4851-4F72-A127-273DECB67ECB}"/>
                </a:ext>
              </a:extLst>
            </p:cNvPr>
            <p:cNvSpPr/>
            <p:nvPr/>
          </p:nvSpPr>
          <p:spPr>
            <a:xfrm>
              <a:off x="8644650" y="2007368"/>
              <a:ext cx="720000" cy="5232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800" dirty="0">
                  <a:latin typeface="+mj-lt"/>
                </a:rPr>
                <a:t>A</a:t>
              </a:r>
            </a:p>
          </p:txBody>
        </p:sp>
      </p:grpSp>
      <p:sp>
        <p:nvSpPr>
          <p:cNvPr id="60" name="Rectangle: Rounded Corners 59">
            <a:extLst>
              <a:ext uri="{FF2B5EF4-FFF2-40B4-BE49-F238E27FC236}">
                <a16:creationId xmlns:a16="http://schemas.microsoft.com/office/drawing/2014/main" id="{EF3E6B54-22D6-4F78-8EEB-FBEF0691603C}"/>
              </a:ext>
            </a:extLst>
          </p:cNvPr>
          <p:cNvSpPr/>
          <p:nvPr/>
        </p:nvSpPr>
        <p:spPr>
          <a:xfrm>
            <a:off x="5354960" y="786390"/>
            <a:ext cx="630000" cy="491674"/>
          </a:xfrm>
          <a:prstGeom prst="roundRect">
            <a:avLst>
              <a:gd name="adj" fmla="val 4601"/>
            </a:avLst>
          </a:prstGeom>
          <a:noFill/>
          <a:ln w="31750">
            <a:solidFill>
              <a:srgbClr val="00BF6F"/>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61" name="Rectangle: Rounded Corners 60">
            <a:extLst>
              <a:ext uri="{FF2B5EF4-FFF2-40B4-BE49-F238E27FC236}">
                <a16:creationId xmlns:a16="http://schemas.microsoft.com/office/drawing/2014/main" id="{FB738628-F1E5-44A2-9DAF-1299C4BD8C9A}"/>
              </a:ext>
            </a:extLst>
          </p:cNvPr>
          <p:cNvSpPr/>
          <p:nvPr/>
        </p:nvSpPr>
        <p:spPr>
          <a:xfrm>
            <a:off x="5162544" y="561347"/>
            <a:ext cx="3096243" cy="2189473"/>
          </a:xfrm>
          <a:prstGeom prst="roundRect">
            <a:avLst>
              <a:gd name="adj" fmla="val 4601"/>
            </a:avLst>
          </a:prstGeom>
          <a:noFill/>
          <a:ln w="31750">
            <a:solidFill>
              <a:srgbClr val="AD1AA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
        <p:nvSpPr>
          <p:cNvPr id="62" name="Rectangle: Rounded Corners 61">
            <a:extLst>
              <a:ext uri="{FF2B5EF4-FFF2-40B4-BE49-F238E27FC236}">
                <a16:creationId xmlns:a16="http://schemas.microsoft.com/office/drawing/2014/main" id="{F21B9186-5F64-4DE6-93AC-0452FC9ECAD5}"/>
              </a:ext>
            </a:extLst>
          </p:cNvPr>
          <p:cNvSpPr/>
          <p:nvPr/>
        </p:nvSpPr>
        <p:spPr>
          <a:xfrm>
            <a:off x="5287484" y="703092"/>
            <a:ext cx="764564" cy="613688"/>
          </a:xfrm>
          <a:prstGeom prst="roundRect">
            <a:avLst>
              <a:gd name="adj" fmla="val 4601"/>
            </a:avLst>
          </a:prstGeom>
          <a:noFill/>
          <a:ln w="31750">
            <a:solidFill>
              <a:srgbClr val="F4364C"/>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dirty="0"/>
          </a:p>
        </p:txBody>
      </p:sp>
    </p:spTree>
    <p:extLst>
      <p:ext uri="{BB962C8B-B14F-4D97-AF65-F5344CB8AC3E}">
        <p14:creationId xmlns:p14="http://schemas.microsoft.com/office/powerpoint/2010/main" val="1346824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60" grpId="0" animBg="1"/>
      <p:bldP spid="61" grpId="0"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9">
            <a:extLst>
              <a:ext uri="{FF2B5EF4-FFF2-40B4-BE49-F238E27FC236}">
                <a16:creationId xmlns:a16="http://schemas.microsoft.com/office/drawing/2014/main" id="{72EA9AA5-AA10-4139-B6F5-01A21D2FBF91}"/>
              </a:ext>
            </a:extLst>
          </p:cNvPr>
          <p:cNvSpPr txBox="1">
            <a:spLocks/>
          </p:cNvSpPr>
          <p:nvPr/>
        </p:nvSpPr>
        <p:spPr>
          <a:xfrm>
            <a:off x="952500" y="1298179"/>
            <a:ext cx="3504009" cy="3334781"/>
          </a:xfrm>
          <a:prstGeom prst="rect">
            <a:avLst/>
          </a:prstGeom>
        </p:spPr>
        <p:txBody>
          <a:bodyPr vert="horz" lIns="0" tIns="0" rIns="0" bIns="0" rtlCol="0">
            <a:noAutofit/>
          </a:bodyPr>
          <a:lstStyle>
            <a:lvl1pPr marL="0" indent="0" algn="l" defTabSz="342900" rtl="0" eaLnBrk="1" latinLnBrk="0" hangingPunct="1">
              <a:lnSpc>
                <a:spcPts val="2138"/>
              </a:lnSpc>
              <a:spcBef>
                <a:spcPts val="0"/>
              </a:spcBef>
              <a:spcAft>
                <a:spcPts val="900"/>
              </a:spcAft>
              <a:buFont typeface="Arial" panose="020B0604020202020204" pitchFamily="34" charset="0"/>
              <a:buNone/>
              <a:defRPr sz="1500" kern="1200" baseline="0">
                <a:solidFill>
                  <a:srgbClr val="333333"/>
                </a:solidFill>
                <a:latin typeface="+mn-lt"/>
                <a:ea typeface="+mn-ea"/>
                <a:cs typeface="+mn-cs"/>
              </a:defRPr>
            </a:lvl1pPr>
            <a:lvl2pPr marL="234553" indent="-234553" algn="l" defTabSz="342900" rtl="0" eaLnBrk="1" latinLnBrk="0" hangingPunct="1">
              <a:lnSpc>
                <a:spcPts val="2138"/>
              </a:lnSpc>
              <a:spcBef>
                <a:spcPts val="0"/>
              </a:spcBef>
              <a:spcAft>
                <a:spcPts val="900"/>
              </a:spcAft>
              <a:buClr>
                <a:srgbClr val="333333"/>
              </a:buClr>
              <a:buSzPct val="85000"/>
              <a:buFont typeface="Century Gothic"/>
              <a:buChar char="—"/>
              <a:defRPr sz="1500" kern="1200">
                <a:solidFill>
                  <a:srgbClr val="333333"/>
                </a:solidFill>
                <a:latin typeface="+mn-lt"/>
                <a:ea typeface="+mn-ea"/>
                <a:cs typeface="+mn-cs"/>
              </a:defRPr>
            </a:lvl2pPr>
            <a:lvl3pPr marL="0" indent="0" algn="l" defTabSz="342900" rtl="0" eaLnBrk="1" latinLnBrk="0" hangingPunct="1">
              <a:lnSpc>
                <a:spcPts val="2138"/>
              </a:lnSpc>
              <a:spcBef>
                <a:spcPts val="0"/>
              </a:spcBef>
              <a:spcAft>
                <a:spcPts val="900"/>
              </a:spcAft>
              <a:buClr>
                <a:schemeClr val="bg2"/>
              </a:buClr>
              <a:buSzPct val="85000"/>
              <a:buFont typeface="Century Gothic" panose="020B0502020202020204" pitchFamily="34" charset="0"/>
              <a:buNone/>
              <a:defRPr sz="1500" kern="1200">
                <a:solidFill>
                  <a:schemeClr val="tx2"/>
                </a:solidFill>
                <a:latin typeface="+mn-lt"/>
                <a:ea typeface="+mn-ea"/>
                <a:cs typeface="+mn-cs"/>
              </a:defRPr>
            </a:lvl3pPr>
            <a:lvl4pPr marL="229500" indent="-229500" algn="l" defTabSz="342900" rtl="0" eaLnBrk="1" latinLnBrk="0" hangingPunct="1">
              <a:lnSpc>
                <a:spcPts val="1688"/>
              </a:lnSpc>
              <a:spcBef>
                <a:spcPts val="0"/>
              </a:spcBef>
              <a:spcAft>
                <a:spcPts val="900"/>
              </a:spcAft>
              <a:buClr>
                <a:srgbClr val="333333"/>
              </a:buClr>
              <a:buSzPct val="85000"/>
              <a:buFont typeface="Century Gothic"/>
              <a:buChar char="—"/>
              <a:defRPr sz="1200" kern="1200">
                <a:solidFill>
                  <a:srgbClr val="333333"/>
                </a:solidFill>
                <a:latin typeface="+mn-lt"/>
                <a:ea typeface="+mn-ea"/>
                <a:cs typeface="+mn-cs"/>
              </a:defRPr>
            </a:lvl4pPr>
            <a:lvl5pPr marL="0" indent="0" algn="l" defTabSz="342900" rtl="0" eaLnBrk="1" latinLnBrk="0" hangingPunct="1">
              <a:lnSpc>
                <a:spcPts val="1500"/>
              </a:lnSpc>
              <a:spcBef>
                <a:spcPts val="0"/>
              </a:spcBef>
              <a:spcAft>
                <a:spcPts val="900"/>
              </a:spcAft>
              <a:buFont typeface="Arial" panose="020B0604020202020204" pitchFamily="34" charset="0"/>
              <a:buNone/>
              <a:defRPr sz="1100" kern="1200">
                <a:solidFill>
                  <a:schemeClr val="tx2"/>
                </a:solidFill>
                <a:latin typeface="+mn-lt"/>
                <a:ea typeface="+mn-ea"/>
                <a:cs typeface="+mn-cs"/>
              </a:defRPr>
            </a:lvl5pPr>
            <a:lvl6pPr marL="94297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6pPr>
            <a:lvl7pPr marL="111442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7pPr>
            <a:lvl8pPr marL="128587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8pPr>
            <a:lvl9pPr marL="1457325" indent="-85725" algn="l" defTabSz="342900" rtl="0" eaLnBrk="1" latinLnBrk="0" hangingPunct="1">
              <a:lnSpc>
                <a:spcPct val="90000"/>
              </a:lnSpc>
              <a:spcBef>
                <a:spcPts val="188"/>
              </a:spcBef>
              <a:buFont typeface="Arial" panose="020B0604020202020204" pitchFamily="34" charset="0"/>
              <a:buChar char="•"/>
              <a:defRPr sz="700" kern="1200">
                <a:solidFill>
                  <a:schemeClr val="tx1"/>
                </a:solidFill>
                <a:latin typeface="+mn-lt"/>
                <a:ea typeface="+mn-ea"/>
                <a:cs typeface="+mn-cs"/>
              </a:defRPr>
            </a:lvl9pPr>
          </a:lstStyle>
          <a:p>
            <a:pPr>
              <a:lnSpc>
                <a:spcPct val="200000"/>
              </a:lnSpc>
              <a:spcAft>
                <a:spcPts val="1200"/>
              </a:spcAft>
            </a:pPr>
            <a:r>
              <a:rPr lang="en-GB" sz="1400" dirty="0"/>
              <a:t>Management</a:t>
            </a:r>
          </a:p>
          <a:p>
            <a:pPr>
              <a:lnSpc>
                <a:spcPct val="200000"/>
              </a:lnSpc>
              <a:spcAft>
                <a:spcPts val="1200"/>
              </a:spcAft>
            </a:pPr>
            <a:r>
              <a:rPr lang="en-GB" sz="1400" dirty="0"/>
              <a:t>Scaling</a:t>
            </a:r>
          </a:p>
          <a:p>
            <a:pPr>
              <a:lnSpc>
                <a:spcPct val="200000"/>
              </a:lnSpc>
              <a:spcAft>
                <a:spcPts val="1200"/>
              </a:spcAft>
            </a:pPr>
            <a:r>
              <a:rPr lang="en-GB" sz="1400" dirty="0"/>
              <a:t>Security, Auditing &amp; Compliance</a:t>
            </a:r>
          </a:p>
          <a:p>
            <a:pPr>
              <a:lnSpc>
                <a:spcPct val="200000"/>
              </a:lnSpc>
              <a:spcAft>
                <a:spcPts val="1200"/>
              </a:spcAft>
            </a:pPr>
            <a:r>
              <a:rPr lang="en-GB" sz="1400" dirty="0"/>
              <a:t>Development &amp; Deployment</a:t>
            </a:r>
          </a:p>
          <a:p>
            <a:pPr>
              <a:lnSpc>
                <a:spcPct val="200000"/>
              </a:lnSpc>
              <a:spcAft>
                <a:spcPts val="1200"/>
              </a:spcAft>
            </a:pPr>
            <a:r>
              <a:rPr lang="en-GB" sz="1400" dirty="0"/>
              <a:t>Monitoring</a:t>
            </a:r>
          </a:p>
          <a:p>
            <a:pPr>
              <a:lnSpc>
                <a:spcPct val="200000"/>
              </a:lnSpc>
              <a:spcAft>
                <a:spcPts val="1200"/>
              </a:spcAft>
            </a:pPr>
            <a:r>
              <a:rPr lang="en-GB" sz="1400" dirty="0"/>
              <a:t>Reliability</a:t>
            </a:r>
          </a:p>
        </p:txBody>
      </p:sp>
      <p:sp>
        <p:nvSpPr>
          <p:cNvPr id="2" name="Title 1">
            <a:extLst>
              <a:ext uri="{FF2B5EF4-FFF2-40B4-BE49-F238E27FC236}">
                <a16:creationId xmlns:a16="http://schemas.microsoft.com/office/drawing/2014/main" id="{A0E065DE-FF29-479C-8107-F347754088BF}"/>
              </a:ext>
            </a:extLst>
          </p:cNvPr>
          <p:cNvSpPr>
            <a:spLocks noGrp="1"/>
          </p:cNvSpPr>
          <p:nvPr>
            <p:ph type="title"/>
          </p:nvPr>
        </p:nvSpPr>
        <p:spPr/>
        <p:txBody>
          <a:bodyPr/>
          <a:lstStyle/>
          <a:p>
            <a:r>
              <a:rPr lang="en-GB" dirty="0"/>
              <a:t>Disadvantages of containers</a:t>
            </a:r>
            <a:br>
              <a:rPr lang="en-GB" dirty="0"/>
            </a:br>
            <a:endParaRPr lang="en-GB" dirty="0"/>
          </a:p>
        </p:txBody>
      </p:sp>
      <p:sp>
        <p:nvSpPr>
          <p:cNvPr id="4" name="Date Placeholder 3">
            <a:extLst>
              <a:ext uri="{FF2B5EF4-FFF2-40B4-BE49-F238E27FC236}">
                <a16:creationId xmlns:a16="http://schemas.microsoft.com/office/drawing/2014/main" id="{403067B4-CA74-4756-9596-7B5B0A99713B}"/>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49B9E033-1F0D-440B-84CC-4B309AFB31EC}"/>
              </a:ext>
            </a:extLst>
          </p:cNvPr>
          <p:cNvSpPr>
            <a:spLocks noGrp="1"/>
          </p:cNvSpPr>
          <p:nvPr>
            <p:ph type="sldNum" sz="quarter" idx="4"/>
          </p:nvPr>
        </p:nvSpPr>
        <p:spPr/>
        <p:txBody>
          <a:bodyPr/>
          <a:lstStyle/>
          <a:p>
            <a:fld id="{8D96DCA0-AD7A-3849-B278-AAEE98B1A072}" type="slidenum">
              <a:rPr lang="en-US" smtClean="0"/>
              <a:pPr/>
              <a:t>6</a:t>
            </a:fld>
            <a:endParaRPr lang="en-US" dirty="0"/>
          </a:p>
        </p:txBody>
      </p:sp>
      <p:sp>
        <p:nvSpPr>
          <p:cNvPr id="6" name="Footer Placeholder 5">
            <a:extLst>
              <a:ext uri="{FF2B5EF4-FFF2-40B4-BE49-F238E27FC236}">
                <a16:creationId xmlns:a16="http://schemas.microsoft.com/office/drawing/2014/main" id="{DFACC854-D5A9-406C-A847-8634D2706E83}"/>
              </a:ext>
            </a:extLst>
          </p:cNvPr>
          <p:cNvSpPr>
            <a:spLocks noGrp="1"/>
          </p:cNvSpPr>
          <p:nvPr>
            <p:ph type="ftr" sz="quarter" idx="12"/>
          </p:nvPr>
        </p:nvSpPr>
        <p:spPr/>
        <p:txBody>
          <a:bodyPr/>
          <a:lstStyle/>
          <a:p>
            <a:endParaRPr lang="en-US" dirty="0"/>
          </a:p>
        </p:txBody>
      </p:sp>
      <p:graphicFrame>
        <p:nvGraphicFramePr>
          <p:cNvPr id="36" name="Content Placeholder 35" descr="This is a chart.">
            <a:extLst>
              <a:ext uri="{FF2B5EF4-FFF2-40B4-BE49-F238E27FC236}">
                <a16:creationId xmlns:a16="http://schemas.microsoft.com/office/drawing/2014/main" id="{F9975F47-CACD-4D98-8FEF-A9EC7C1E1FD8}"/>
              </a:ext>
            </a:extLst>
          </p:cNvPr>
          <p:cNvGraphicFramePr>
            <a:graphicFrameLocks noGrp="1"/>
          </p:cNvGraphicFramePr>
          <p:nvPr>
            <p:ph sz="half" idx="2"/>
            <p:extLst>
              <p:ext uri="{D42A27DB-BD31-4B8C-83A1-F6EECF244321}">
                <p14:modId xmlns:p14="http://schemas.microsoft.com/office/powerpoint/2010/main" val="3661881572"/>
              </p:ext>
            </p:extLst>
          </p:nvPr>
        </p:nvGraphicFramePr>
        <p:xfrm>
          <a:off x="4679951" y="1336675"/>
          <a:ext cx="3495318" cy="31210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43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82F234-5DC7-4612-9638-66E42631ED9F}"/>
              </a:ext>
            </a:extLst>
          </p:cNvPr>
          <p:cNvSpPr>
            <a:spLocks noGrp="1"/>
          </p:cNvSpPr>
          <p:nvPr>
            <p:ph type="title"/>
          </p:nvPr>
        </p:nvSpPr>
        <p:spPr/>
        <p:txBody>
          <a:bodyPr/>
          <a:lstStyle/>
          <a:p>
            <a:r>
              <a:rPr lang="en-GB" dirty="0"/>
              <a:t>What</a:t>
            </a:r>
            <a:r>
              <a:rPr lang="en-GB" b="1" dirty="0"/>
              <a:t> </a:t>
            </a:r>
            <a:r>
              <a:rPr lang="en-GB" dirty="0"/>
              <a:t>is Kubernetes?</a:t>
            </a:r>
            <a:br>
              <a:rPr lang="en-GB" dirty="0"/>
            </a:br>
            <a:endParaRPr lang="en-GB" dirty="0"/>
          </a:p>
        </p:txBody>
      </p:sp>
      <p:sp>
        <p:nvSpPr>
          <p:cNvPr id="9" name="Content Placeholder 8">
            <a:extLst>
              <a:ext uri="{FF2B5EF4-FFF2-40B4-BE49-F238E27FC236}">
                <a16:creationId xmlns:a16="http://schemas.microsoft.com/office/drawing/2014/main" id="{EADEA5C9-EF02-4D23-AC2B-E48DD878D3C7}"/>
              </a:ext>
            </a:extLst>
          </p:cNvPr>
          <p:cNvSpPr>
            <a:spLocks noGrp="1"/>
          </p:cNvSpPr>
          <p:nvPr>
            <p:ph idx="1"/>
          </p:nvPr>
        </p:nvSpPr>
        <p:spPr>
          <a:xfrm>
            <a:off x="949524" y="1918574"/>
            <a:ext cx="4346377" cy="1943235"/>
          </a:xfrm>
        </p:spPr>
        <p:txBody>
          <a:bodyPr/>
          <a:lstStyle/>
          <a:p>
            <a:pPr algn="ctr">
              <a:lnSpc>
                <a:spcPct val="150000"/>
              </a:lnSpc>
            </a:pPr>
            <a:r>
              <a:rPr lang="en-GB" sz="2000" dirty="0"/>
              <a:t>Kubernetes is a portable, extensible, open-source platform for managing containerized workloads and services.</a:t>
            </a:r>
          </a:p>
          <a:p>
            <a:endParaRPr lang="en-GB" dirty="0"/>
          </a:p>
        </p:txBody>
      </p:sp>
      <p:sp>
        <p:nvSpPr>
          <p:cNvPr id="3" name="Date Placeholder 2">
            <a:extLst>
              <a:ext uri="{FF2B5EF4-FFF2-40B4-BE49-F238E27FC236}">
                <a16:creationId xmlns:a16="http://schemas.microsoft.com/office/drawing/2014/main" id="{B8877575-71A8-426D-B9AB-0A73E1CEA44B}"/>
              </a:ext>
            </a:extLst>
          </p:cNvPr>
          <p:cNvSpPr>
            <a:spLocks noGrp="1"/>
          </p:cNvSpPr>
          <p:nvPr>
            <p:ph type="dt" sz="half" idx="10"/>
          </p:nvPr>
        </p:nvSpPr>
        <p:spPr/>
        <p:txBody>
          <a:bodyPr/>
          <a:lstStyle/>
          <a:p>
            <a:fld id="{B14BA664-87AA-9C4A-ADC2-763D4F152A14}" type="datetime4">
              <a:rPr lang="en-GB" smtClean="0"/>
              <a:t>07 August 2020</a:t>
            </a:fld>
            <a:endParaRPr lang="en-GB" dirty="0"/>
          </a:p>
        </p:txBody>
      </p:sp>
      <p:sp>
        <p:nvSpPr>
          <p:cNvPr id="6" name="Slide Number Placeholder 5">
            <a:extLst>
              <a:ext uri="{FF2B5EF4-FFF2-40B4-BE49-F238E27FC236}">
                <a16:creationId xmlns:a16="http://schemas.microsoft.com/office/drawing/2014/main" id="{9A9832A4-E79E-4C18-8E26-2A90750A1D39}"/>
              </a:ext>
            </a:extLst>
          </p:cNvPr>
          <p:cNvSpPr>
            <a:spLocks noGrp="1"/>
          </p:cNvSpPr>
          <p:nvPr>
            <p:ph type="sldNum" sz="quarter" idx="4"/>
          </p:nvPr>
        </p:nvSpPr>
        <p:spPr/>
        <p:txBody>
          <a:bodyPr/>
          <a:lstStyle/>
          <a:p>
            <a:fld id="{8D96DCA0-AD7A-3849-B278-AAEE98B1A072}" type="slidenum">
              <a:rPr lang="en-US" smtClean="0"/>
              <a:pPr/>
              <a:t>7</a:t>
            </a:fld>
            <a:endParaRPr lang="en-US" dirty="0"/>
          </a:p>
        </p:txBody>
      </p:sp>
      <p:sp>
        <p:nvSpPr>
          <p:cNvPr id="7" name="Footer Placeholder 6">
            <a:extLst>
              <a:ext uri="{FF2B5EF4-FFF2-40B4-BE49-F238E27FC236}">
                <a16:creationId xmlns:a16="http://schemas.microsoft.com/office/drawing/2014/main" id="{4A6658EA-CF7C-4A0A-BDD4-98F96EEF8917}"/>
              </a:ext>
            </a:extLst>
          </p:cNvPr>
          <p:cNvSpPr>
            <a:spLocks noGrp="1"/>
          </p:cNvSpPr>
          <p:nvPr>
            <p:ph type="ftr" sz="quarter" idx="11"/>
          </p:nvPr>
        </p:nvSpPr>
        <p:spPr/>
        <p:txBody>
          <a:bodyPr/>
          <a:lstStyle/>
          <a:p>
            <a:endParaRPr lang="en-US" dirty="0"/>
          </a:p>
        </p:txBody>
      </p:sp>
      <p:pic>
        <p:nvPicPr>
          <p:cNvPr id="12" name="Picture 11" descr="A close up of a person&#10;&#10;Description automatically generated">
            <a:extLst>
              <a:ext uri="{FF2B5EF4-FFF2-40B4-BE49-F238E27FC236}">
                <a16:creationId xmlns:a16="http://schemas.microsoft.com/office/drawing/2014/main" id="{2F0FB199-63C1-48FA-B83A-F9624E60D7A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7613" y="1466358"/>
            <a:ext cx="2249424" cy="2340864"/>
          </a:xfrm>
          <a:prstGeom prst="rect">
            <a:avLst/>
          </a:prstGeom>
        </p:spPr>
      </p:pic>
    </p:spTree>
    <p:extLst>
      <p:ext uri="{BB962C8B-B14F-4D97-AF65-F5344CB8AC3E}">
        <p14:creationId xmlns:p14="http://schemas.microsoft.com/office/powerpoint/2010/main" val="375533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65DE-FF29-479C-8107-F347754088BF}"/>
              </a:ext>
            </a:extLst>
          </p:cNvPr>
          <p:cNvSpPr>
            <a:spLocks noGrp="1"/>
          </p:cNvSpPr>
          <p:nvPr>
            <p:ph type="title"/>
          </p:nvPr>
        </p:nvSpPr>
        <p:spPr>
          <a:xfrm>
            <a:off x="947936" y="583804"/>
            <a:ext cx="7227333" cy="752475"/>
          </a:xfrm>
        </p:spPr>
        <p:txBody>
          <a:bodyPr/>
          <a:lstStyle/>
          <a:p>
            <a:r>
              <a:rPr lang="en-GB" dirty="0"/>
              <a:t>And this is why K8s</a:t>
            </a:r>
          </a:p>
        </p:txBody>
      </p:sp>
      <p:sp>
        <p:nvSpPr>
          <p:cNvPr id="4" name="Date Placeholder 3">
            <a:extLst>
              <a:ext uri="{FF2B5EF4-FFF2-40B4-BE49-F238E27FC236}">
                <a16:creationId xmlns:a16="http://schemas.microsoft.com/office/drawing/2014/main" id="{403067B4-CA74-4756-9596-7B5B0A99713B}"/>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49B9E033-1F0D-440B-84CC-4B309AFB31EC}"/>
              </a:ext>
            </a:extLst>
          </p:cNvPr>
          <p:cNvSpPr>
            <a:spLocks noGrp="1"/>
          </p:cNvSpPr>
          <p:nvPr>
            <p:ph type="sldNum" sz="quarter" idx="4"/>
          </p:nvPr>
        </p:nvSpPr>
        <p:spPr/>
        <p:txBody>
          <a:bodyPr/>
          <a:lstStyle/>
          <a:p>
            <a:fld id="{8D96DCA0-AD7A-3849-B278-AAEE98B1A072}" type="slidenum">
              <a:rPr lang="en-US" smtClean="0"/>
              <a:pPr/>
              <a:t>8</a:t>
            </a:fld>
            <a:endParaRPr lang="en-US" dirty="0"/>
          </a:p>
        </p:txBody>
      </p:sp>
      <p:sp>
        <p:nvSpPr>
          <p:cNvPr id="6" name="Footer Placeholder 5">
            <a:extLst>
              <a:ext uri="{FF2B5EF4-FFF2-40B4-BE49-F238E27FC236}">
                <a16:creationId xmlns:a16="http://schemas.microsoft.com/office/drawing/2014/main" id="{DFACC854-D5A9-406C-A847-8634D2706E83}"/>
              </a:ext>
            </a:extLst>
          </p:cNvPr>
          <p:cNvSpPr>
            <a:spLocks noGrp="1"/>
          </p:cNvSpPr>
          <p:nvPr>
            <p:ph type="ftr" sz="quarter" idx="12"/>
          </p:nvPr>
        </p:nvSpPr>
        <p:spPr/>
        <p:txBody>
          <a:bodyPr/>
          <a:lstStyle/>
          <a:p>
            <a:endParaRPr lang="en-US" dirty="0"/>
          </a:p>
        </p:txBody>
      </p:sp>
      <p:sp>
        <p:nvSpPr>
          <p:cNvPr id="10" name="Content Placeholder 9">
            <a:extLst>
              <a:ext uri="{FF2B5EF4-FFF2-40B4-BE49-F238E27FC236}">
                <a16:creationId xmlns:a16="http://schemas.microsoft.com/office/drawing/2014/main" id="{426B5887-7CCD-4870-8368-26A3A9720B85}"/>
              </a:ext>
            </a:extLst>
          </p:cNvPr>
          <p:cNvSpPr>
            <a:spLocks noGrp="1"/>
          </p:cNvSpPr>
          <p:nvPr>
            <p:ph sz="half" idx="11"/>
          </p:nvPr>
        </p:nvSpPr>
        <p:spPr>
          <a:xfrm>
            <a:off x="952500" y="1298179"/>
            <a:ext cx="3504009" cy="3334781"/>
          </a:xfrm>
        </p:spPr>
        <p:txBody>
          <a:bodyPr/>
          <a:lstStyle/>
          <a:p>
            <a:pPr>
              <a:lnSpc>
                <a:spcPct val="200000"/>
              </a:lnSpc>
              <a:spcAft>
                <a:spcPts val="1200"/>
              </a:spcAft>
            </a:pPr>
            <a:r>
              <a:rPr lang="en-GB" sz="1400" dirty="0"/>
              <a:t>Management</a:t>
            </a:r>
          </a:p>
          <a:p>
            <a:pPr>
              <a:lnSpc>
                <a:spcPct val="200000"/>
              </a:lnSpc>
              <a:spcAft>
                <a:spcPts val="1200"/>
              </a:spcAft>
            </a:pPr>
            <a:r>
              <a:rPr lang="en-GB" sz="1400" dirty="0"/>
              <a:t>Scaling</a:t>
            </a:r>
          </a:p>
          <a:p>
            <a:pPr>
              <a:lnSpc>
                <a:spcPct val="200000"/>
              </a:lnSpc>
              <a:spcAft>
                <a:spcPts val="1200"/>
              </a:spcAft>
            </a:pPr>
            <a:r>
              <a:rPr lang="en-GB" sz="1400" dirty="0"/>
              <a:t>Security, Auditing &amp; Compliance</a:t>
            </a:r>
          </a:p>
          <a:p>
            <a:pPr>
              <a:lnSpc>
                <a:spcPct val="200000"/>
              </a:lnSpc>
              <a:spcAft>
                <a:spcPts val="1200"/>
              </a:spcAft>
            </a:pPr>
            <a:r>
              <a:rPr lang="en-GB" sz="1400" dirty="0"/>
              <a:t>Development &amp; Deployment</a:t>
            </a:r>
          </a:p>
          <a:p>
            <a:pPr>
              <a:lnSpc>
                <a:spcPct val="200000"/>
              </a:lnSpc>
              <a:spcAft>
                <a:spcPts val="1200"/>
              </a:spcAft>
            </a:pPr>
            <a:r>
              <a:rPr lang="en-GB" sz="1400" dirty="0"/>
              <a:t>Monitoring</a:t>
            </a:r>
          </a:p>
          <a:p>
            <a:pPr>
              <a:lnSpc>
                <a:spcPct val="200000"/>
              </a:lnSpc>
              <a:spcAft>
                <a:spcPts val="1200"/>
              </a:spcAft>
            </a:pPr>
            <a:r>
              <a:rPr lang="en-GB" sz="1400" dirty="0"/>
              <a:t>Reliability</a:t>
            </a:r>
          </a:p>
        </p:txBody>
      </p:sp>
      <p:sp>
        <p:nvSpPr>
          <p:cNvPr id="9" name="Rectangle 8">
            <a:extLst>
              <a:ext uri="{FF2B5EF4-FFF2-40B4-BE49-F238E27FC236}">
                <a16:creationId xmlns:a16="http://schemas.microsoft.com/office/drawing/2014/main" id="{BCDAA659-8EB4-4FAD-8148-2F887F9A2872}"/>
              </a:ext>
            </a:extLst>
          </p:cNvPr>
          <p:cNvSpPr/>
          <p:nvPr/>
        </p:nvSpPr>
        <p:spPr>
          <a:xfrm>
            <a:off x="3893817" y="1313420"/>
            <a:ext cx="4503330"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Orchestration, Desired State Management, Dashboards, Resource Management, Storage Management</a:t>
            </a:r>
          </a:p>
        </p:txBody>
      </p:sp>
      <p:sp>
        <p:nvSpPr>
          <p:cNvPr id="15" name="Rectangle 14">
            <a:extLst>
              <a:ext uri="{FF2B5EF4-FFF2-40B4-BE49-F238E27FC236}">
                <a16:creationId xmlns:a16="http://schemas.microsoft.com/office/drawing/2014/main" id="{9DCB11F3-BC3C-4783-BFAB-81556E78E700}"/>
              </a:ext>
            </a:extLst>
          </p:cNvPr>
          <p:cNvSpPr/>
          <p:nvPr/>
        </p:nvSpPr>
        <p:spPr>
          <a:xfrm>
            <a:off x="3893817" y="1900160"/>
            <a:ext cx="4495803"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Cluster and Application – Scale out, Scale up globally</a:t>
            </a:r>
          </a:p>
        </p:txBody>
      </p:sp>
      <p:sp>
        <p:nvSpPr>
          <p:cNvPr id="16" name="Rectangle 15">
            <a:extLst>
              <a:ext uri="{FF2B5EF4-FFF2-40B4-BE49-F238E27FC236}">
                <a16:creationId xmlns:a16="http://schemas.microsoft.com/office/drawing/2014/main" id="{2B36EAF1-E8B2-4D95-BFDB-1D8F5E8C4E7A}"/>
              </a:ext>
            </a:extLst>
          </p:cNvPr>
          <p:cNvSpPr/>
          <p:nvPr/>
        </p:nvSpPr>
        <p:spPr>
          <a:xfrm>
            <a:off x="3893821" y="2486900"/>
            <a:ext cx="4495800"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RBAC, Policy Management, Secret &amp; Configuration Management, Enforced TLS, Credentials Management</a:t>
            </a:r>
          </a:p>
        </p:txBody>
      </p:sp>
      <p:sp>
        <p:nvSpPr>
          <p:cNvPr id="17" name="Rectangle 16">
            <a:extLst>
              <a:ext uri="{FF2B5EF4-FFF2-40B4-BE49-F238E27FC236}">
                <a16:creationId xmlns:a16="http://schemas.microsoft.com/office/drawing/2014/main" id="{3C3C070D-AAFC-4FDA-AC49-085625D91681}"/>
              </a:ext>
            </a:extLst>
          </p:cNvPr>
          <p:cNvSpPr/>
          <p:nvPr/>
        </p:nvSpPr>
        <p:spPr>
          <a:xfrm>
            <a:off x="3893818" y="3035738"/>
            <a:ext cx="4495802"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Service Discovery, Load Balancing, Automated Deployments, Roll backs, Replica Sets</a:t>
            </a:r>
          </a:p>
        </p:txBody>
      </p:sp>
      <p:sp>
        <p:nvSpPr>
          <p:cNvPr id="18" name="Rectangle 17">
            <a:extLst>
              <a:ext uri="{FF2B5EF4-FFF2-40B4-BE49-F238E27FC236}">
                <a16:creationId xmlns:a16="http://schemas.microsoft.com/office/drawing/2014/main" id="{5F679DEF-9394-48F7-A1ED-3CD9F1F33D06}"/>
              </a:ext>
            </a:extLst>
          </p:cNvPr>
          <p:cNvSpPr/>
          <p:nvPr/>
        </p:nvSpPr>
        <p:spPr>
          <a:xfrm>
            <a:off x="3893820" y="3636200"/>
            <a:ext cx="4495801"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Logging &amp; Tracing</a:t>
            </a:r>
          </a:p>
        </p:txBody>
      </p:sp>
      <p:sp>
        <p:nvSpPr>
          <p:cNvPr id="19" name="Rectangle 18">
            <a:extLst>
              <a:ext uri="{FF2B5EF4-FFF2-40B4-BE49-F238E27FC236}">
                <a16:creationId xmlns:a16="http://schemas.microsoft.com/office/drawing/2014/main" id="{AB7BF434-0D18-473F-9E4B-B0367F61CDDE}"/>
              </a:ext>
            </a:extLst>
          </p:cNvPr>
          <p:cNvSpPr/>
          <p:nvPr/>
        </p:nvSpPr>
        <p:spPr>
          <a:xfrm>
            <a:off x="3893817" y="4178936"/>
            <a:ext cx="4495803" cy="467944"/>
          </a:xfrm>
          <a:prstGeom prst="rect">
            <a:avLst/>
          </a:prstGeom>
          <a:solidFill>
            <a:srgbClr val="00BF6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rgbClr val="333333"/>
                </a:solidFill>
              </a:rPr>
              <a:t>Self Healing, Health checking, True Multi-Cluster</a:t>
            </a:r>
          </a:p>
        </p:txBody>
      </p:sp>
    </p:spTree>
    <p:extLst>
      <p:ext uri="{BB962C8B-B14F-4D97-AF65-F5344CB8AC3E}">
        <p14:creationId xmlns:p14="http://schemas.microsoft.com/office/powerpoint/2010/main" val="206131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065DE-FF29-479C-8107-F347754088BF}"/>
              </a:ext>
            </a:extLst>
          </p:cNvPr>
          <p:cNvSpPr>
            <a:spLocks noGrp="1"/>
          </p:cNvSpPr>
          <p:nvPr>
            <p:ph type="title"/>
          </p:nvPr>
        </p:nvSpPr>
        <p:spPr/>
        <p:txBody>
          <a:bodyPr/>
          <a:lstStyle/>
          <a:p>
            <a:r>
              <a:rPr lang="en-GB" dirty="0"/>
              <a:t>The short history of Kubernetes</a:t>
            </a:r>
            <a:br>
              <a:rPr lang="en-GB" dirty="0"/>
            </a:br>
            <a:endParaRPr lang="en-GB" dirty="0"/>
          </a:p>
        </p:txBody>
      </p:sp>
      <p:sp>
        <p:nvSpPr>
          <p:cNvPr id="4" name="Date Placeholder 3">
            <a:extLst>
              <a:ext uri="{FF2B5EF4-FFF2-40B4-BE49-F238E27FC236}">
                <a16:creationId xmlns:a16="http://schemas.microsoft.com/office/drawing/2014/main" id="{403067B4-CA74-4756-9596-7B5B0A99713B}"/>
              </a:ext>
            </a:extLst>
          </p:cNvPr>
          <p:cNvSpPr>
            <a:spLocks noGrp="1"/>
          </p:cNvSpPr>
          <p:nvPr>
            <p:ph type="dt" sz="half" idx="10"/>
          </p:nvPr>
        </p:nvSpPr>
        <p:spPr/>
        <p:txBody>
          <a:bodyPr/>
          <a:lstStyle/>
          <a:p>
            <a:fld id="{F2C60DFE-FB69-4443-B018-8FFFFEE6CDE6}" type="datetime4">
              <a:rPr lang="en-GB" smtClean="0"/>
              <a:t>07 August 2020</a:t>
            </a:fld>
            <a:endParaRPr lang="en-GB"/>
          </a:p>
        </p:txBody>
      </p:sp>
      <p:sp>
        <p:nvSpPr>
          <p:cNvPr id="5" name="Slide Number Placeholder 4">
            <a:extLst>
              <a:ext uri="{FF2B5EF4-FFF2-40B4-BE49-F238E27FC236}">
                <a16:creationId xmlns:a16="http://schemas.microsoft.com/office/drawing/2014/main" id="{49B9E033-1F0D-440B-84CC-4B309AFB31EC}"/>
              </a:ext>
            </a:extLst>
          </p:cNvPr>
          <p:cNvSpPr>
            <a:spLocks noGrp="1"/>
          </p:cNvSpPr>
          <p:nvPr>
            <p:ph type="sldNum" sz="quarter" idx="4"/>
          </p:nvPr>
        </p:nvSpPr>
        <p:spPr/>
        <p:txBody>
          <a:bodyPr/>
          <a:lstStyle/>
          <a:p>
            <a:fld id="{8D96DCA0-AD7A-3849-B278-AAEE98B1A072}" type="slidenum">
              <a:rPr lang="en-US" smtClean="0"/>
              <a:pPr/>
              <a:t>9</a:t>
            </a:fld>
            <a:endParaRPr lang="en-US" dirty="0"/>
          </a:p>
        </p:txBody>
      </p:sp>
      <p:sp>
        <p:nvSpPr>
          <p:cNvPr id="6" name="Footer Placeholder 5">
            <a:extLst>
              <a:ext uri="{FF2B5EF4-FFF2-40B4-BE49-F238E27FC236}">
                <a16:creationId xmlns:a16="http://schemas.microsoft.com/office/drawing/2014/main" id="{DFACC854-D5A9-406C-A847-8634D2706E83}"/>
              </a:ext>
            </a:extLst>
          </p:cNvPr>
          <p:cNvSpPr>
            <a:spLocks noGrp="1"/>
          </p:cNvSpPr>
          <p:nvPr>
            <p:ph type="ftr" sz="quarter" idx="11"/>
          </p:nvPr>
        </p:nvSpPr>
        <p:spPr/>
        <p:txBody>
          <a:bodyPr/>
          <a:lstStyle/>
          <a:p>
            <a:endParaRPr lang="en-US" dirty="0"/>
          </a:p>
        </p:txBody>
      </p:sp>
      <p:grpSp>
        <p:nvGrpSpPr>
          <p:cNvPr id="91" name="Group 90">
            <a:extLst>
              <a:ext uri="{FF2B5EF4-FFF2-40B4-BE49-F238E27FC236}">
                <a16:creationId xmlns:a16="http://schemas.microsoft.com/office/drawing/2014/main" id="{2D61AECA-79F7-4B10-BE36-5A5220D9C4D7}"/>
              </a:ext>
            </a:extLst>
          </p:cNvPr>
          <p:cNvGrpSpPr/>
          <p:nvPr/>
        </p:nvGrpSpPr>
        <p:grpSpPr>
          <a:xfrm>
            <a:off x="0" y="1553404"/>
            <a:ext cx="9756295" cy="2397696"/>
            <a:chOff x="0" y="2034604"/>
            <a:chExt cx="11811000" cy="2902658"/>
          </a:xfrm>
        </p:grpSpPr>
        <p:sp>
          <p:nvSpPr>
            <p:cNvPr id="71" name="Oval 70">
              <a:extLst>
                <a:ext uri="{FF2B5EF4-FFF2-40B4-BE49-F238E27FC236}">
                  <a16:creationId xmlns:a16="http://schemas.microsoft.com/office/drawing/2014/main" id="{F100CD48-B056-4220-B84D-80EFBB2BF5D5}"/>
                </a:ext>
                <a:ext uri="{C183D7F6-B498-43B3-948B-1728B52AA6E4}">
                  <adec:decorative xmlns:adec="http://schemas.microsoft.com/office/drawing/2017/decorative" val="1"/>
                </a:ext>
              </a:extLst>
            </p:cNvPr>
            <p:cNvSpPr/>
            <p:nvPr/>
          </p:nvSpPr>
          <p:spPr>
            <a:xfrm>
              <a:off x="9443776" y="2225546"/>
              <a:ext cx="2367224" cy="2367218"/>
            </a:xfrm>
            <a:prstGeom prst="ellipse">
              <a:avLst/>
            </a:prstGeom>
            <a:solidFill>
              <a:srgbClr val="667181">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16298FD9-7EB3-4B8B-933A-9242C3B12EFD}"/>
                </a:ext>
                <a:ext uri="{C183D7F6-B498-43B3-948B-1728B52AA6E4}">
                  <adec:decorative xmlns:adec="http://schemas.microsoft.com/office/drawing/2017/decorative" val="1"/>
                </a:ext>
              </a:extLst>
            </p:cNvPr>
            <p:cNvSpPr/>
            <p:nvPr/>
          </p:nvSpPr>
          <p:spPr>
            <a:xfrm>
              <a:off x="0" y="3440290"/>
              <a:ext cx="11025188" cy="50668"/>
            </a:xfrm>
            <a:prstGeom prst="rect">
              <a:avLst/>
            </a:pr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36483B1-F775-493D-8CFD-044EC5CE1F46}"/>
                </a:ext>
                <a:ext uri="{C183D7F6-B498-43B3-948B-1728B52AA6E4}">
                  <adec:decorative xmlns:adec="http://schemas.microsoft.com/office/drawing/2017/decorative" val="1"/>
                </a:ext>
              </a:extLst>
            </p:cNvPr>
            <p:cNvSpPr/>
            <p:nvPr/>
          </p:nvSpPr>
          <p:spPr>
            <a:xfrm>
              <a:off x="9829561" y="2611330"/>
              <a:ext cx="1595654" cy="1595650"/>
            </a:xfrm>
            <a:prstGeom prst="ellipse">
              <a:avLst/>
            </a:prstGeom>
            <a:solidFill>
              <a:srgbClr val="30353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a:extLst>
                <a:ext uri="{FF2B5EF4-FFF2-40B4-BE49-F238E27FC236}">
                  <a16:creationId xmlns:a16="http://schemas.microsoft.com/office/drawing/2014/main" id="{89FC9C75-5BCA-4F8A-AAC2-E5C202F0FB6F}"/>
                </a:ext>
                <a:ext uri="{C183D7F6-B498-43B3-948B-1728B52AA6E4}">
                  <adec:decorative xmlns:adec="http://schemas.microsoft.com/office/drawing/2017/decorative" val="1"/>
                </a:ext>
              </a:extLst>
            </p:cNvPr>
            <p:cNvCxnSpPr/>
            <p:nvPr/>
          </p:nvCxnSpPr>
          <p:spPr>
            <a:xfrm>
              <a:off x="8029776" y="3596184"/>
              <a:ext cx="0" cy="705734"/>
            </a:xfrm>
            <a:prstGeom prst="line">
              <a:avLst/>
            </a:prstGeom>
            <a:ln w="19050">
              <a:solidFill>
                <a:srgbClr val="43CDD9"/>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367E79C-8FCC-4E49-9009-8D5C2A660FC4}"/>
                </a:ext>
              </a:extLst>
            </p:cNvPr>
            <p:cNvSpPr txBox="1"/>
            <p:nvPr/>
          </p:nvSpPr>
          <p:spPr>
            <a:xfrm>
              <a:off x="6954113" y="4721818"/>
              <a:ext cx="2151326" cy="215444"/>
            </a:xfrm>
            <a:prstGeom prst="rect">
              <a:avLst/>
            </a:prstGeom>
            <a:noFill/>
          </p:spPr>
          <p:txBody>
            <a:bodyPr wrap="square" lIns="0" tIns="0" rIns="0" bIns="0" rtlCol="0">
              <a:spAutoFit/>
            </a:bodyPr>
            <a:lstStyle/>
            <a:p>
              <a:pPr algn="ctr"/>
              <a:r>
                <a:rPr lang="en-US" sz="1400" dirty="0"/>
                <a:t>2015</a:t>
              </a:r>
              <a:endParaRPr lang="en-US" sz="1400" dirty="0">
                <a:solidFill>
                  <a:srgbClr val="30353F"/>
                </a:solidFill>
              </a:endParaRPr>
            </a:p>
          </p:txBody>
        </p:sp>
        <p:sp>
          <p:nvSpPr>
            <p:cNvPr id="76" name="TextBox 75">
              <a:extLst>
                <a:ext uri="{FF2B5EF4-FFF2-40B4-BE49-F238E27FC236}">
                  <a16:creationId xmlns:a16="http://schemas.microsoft.com/office/drawing/2014/main" id="{B0A12DFA-52E5-4EA7-95D3-DE44CCE72F68}"/>
                </a:ext>
              </a:extLst>
            </p:cNvPr>
            <p:cNvSpPr txBox="1"/>
            <p:nvPr/>
          </p:nvSpPr>
          <p:spPr>
            <a:xfrm>
              <a:off x="7372546" y="4412356"/>
              <a:ext cx="1314463" cy="215444"/>
            </a:xfrm>
            <a:prstGeom prst="rect">
              <a:avLst/>
            </a:prstGeom>
            <a:noFill/>
          </p:spPr>
          <p:txBody>
            <a:bodyPr wrap="none" lIns="0" tIns="0" rIns="0" bIns="0" rtlCol="0">
              <a:spAutoFit/>
            </a:bodyPr>
            <a:lstStyle/>
            <a:p>
              <a:pPr algn="ctr"/>
              <a:r>
                <a:rPr lang="en-US" sz="1400" b="1" dirty="0">
                  <a:solidFill>
                    <a:srgbClr val="43CDD9"/>
                  </a:solidFill>
                </a:rPr>
                <a:t>KUBERNETES v1.0</a:t>
              </a:r>
            </a:p>
          </p:txBody>
        </p:sp>
        <p:sp>
          <p:nvSpPr>
            <p:cNvPr id="77" name="Oval 76">
              <a:extLst>
                <a:ext uri="{FF2B5EF4-FFF2-40B4-BE49-F238E27FC236}">
                  <a16:creationId xmlns:a16="http://schemas.microsoft.com/office/drawing/2014/main" id="{44A81252-0488-407F-A3C6-153CC7A1B63F}"/>
                </a:ext>
                <a:ext uri="{C183D7F6-B498-43B3-948B-1728B52AA6E4}">
                  <adec:decorative xmlns:adec="http://schemas.microsoft.com/office/drawing/2017/decorative" val="1"/>
                </a:ext>
              </a:extLst>
            </p:cNvPr>
            <p:cNvSpPr/>
            <p:nvPr/>
          </p:nvSpPr>
          <p:spPr>
            <a:xfrm>
              <a:off x="7714576" y="3174046"/>
              <a:ext cx="630400" cy="630398"/>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DEF0979A-8BB5-4E76-BECE-F4F6EC9349E3}"/>
                </a:ext>
              </a:extLst>
            </p:cNvPr>
            <p:cNvSpPr txBox="1"/>
            <p:nvPr/>
          </p:nvSpPr>
          <p:spPr>
            <a:xfrm>
              <a:off x="482954" y="2392763"/>
              <a:ext cx="2151326" cy="195858"/>
            </a:xfrm>
            <a:prstGeom prst="rect">
              <a:avLst/>
            </a:prstGeom>
            <a:noFill/>
          </p:spPr>
          <p:txBody>
            <a:bodyPr wrap="square" lIns="0" tIns="0" rIns="0" bIns="0" rtlCol="0">
              <a:spAutoFit/>
            </a:bodyPr>
            <a:lstStyle/>
            <a:p>
              <a:pPr algn="ctr"/>
              <a:r>
                <a:rPr lang="en-US" sz="1400" dirty="0"/>
                <a:t>2004 </a:t>
              </a:r>
              <a:endParaRPr lang="en-US" sz="1400" dirty="0">
                <a:solidFill>
                  <a:srgbClr val="30353F"/>
                </a:solidFill>
              </a:endParaRPr>
            </a:p>
          </p:txBody>
        </p:sp>
        <p:cxnSp>
          <p:nvCxnSpPr>
            <p:cNvPr id="79" name="Straight Connector 78">
              <a:extLst>
                <a:ext uri="{FF2B5EF4-FFF2-40B4-BE49-F238E27FC236}">
                  <a16:creationId xmlns:a16="http://schemas.microsoft.com/office/drawing/2014/main" id="{448DF4D5-3609-4F7C-9E78-3FECA287E2E3}"/>
                </a:ext>
                <a:ext uri="{C183D7F6-B498-43B3-948B-1728B52AA6E4}">
                  <adec:decorative xmlns:adec="http://schemas.microsoft.com/office/drawing/2017/decorative" val="1"/>
                </a:ext>
              </a:extLst>
            </p:cNvPr>
            <p:cNvCxnSpPr/>
            <p:nvPr/>
          </p:nvCxnSpPr>
          <p:spPr>
            <a:xfrm>
              <a:off x="1568345" y="2679815"/>
              <a:ext cx="0" cy="705734"/>
            </a:xfrm>
            <a:prstGeom prst="line">
              <a:avLst/>
            </a:prstGeom>
            <a:ln w="19050">
              <a:solidFill>
                <a:srgbClr val="30353F"/>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308A5909-0E2E-48C6-8388-FEBE51B6EEFB}"/>
                </a:ext>
                <a:ext uri="{C183D7F6-B498-43B3-948B-1728B52AA6E4}">
                  <adec:decorative xmlns:adec="http://schemas.microsoft.com/office/drawing/2017/decorative" val="1"/>
                </a:ext>
              </a:extLst>
            </p:cNvPr>
            <p:cNvSpPr/>
            <p:nvPr/>
          </p:nvSpPr>
          <p:spPr>
            <a:xfrm>
              <a:off x="1253145" y="3126479"/>
              <a:ext cx="630400" cy="630398"/>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A91F1D7F-57F8-419E-8268-0AF68428D498}"/>
                </a:ext>
              </a:extLst>
            </p:cNvPr>
            <p:cNvSpPr txBox="1"/>
            <p:nvPr/>
          </p:nvSpPr>
          <p:spPr>
            <a:xfrm>
              <a:off x="1057682" y="2083301"/>
              <a:ext cx="1001877" cy="195858"/>
            </a:xfrm>
            <a:prstGeom prst="rect">
              <a:avLst/>
            </a:prstGeom>
            <a:noFill/>
          </p:spPr>
          <p:txBody>
            <a:bodyPr wrap="none" lIns="0" tIns="0" rIns="0" bIns="0" rtlCol="0">
              <a:spAutoFit/>
            </a:bodyPr>
            <a:lstStyle/>
            <a:p>
              <a:pPr algn="ctr"/>
              <a:r>
                <a:rPr lang="en-US" sz="1400" b="1" dirty="0">
                  <a:solidFill>
                    <a:srgbClr val="30353F"/>
                  </a:solidFill>
                </a:rPr>
                <a:t>CONTAINERS</a:t>
              </a:r>
            </a:p>
          </p:txBody>
        </p:sp>
        <p:cxnSp>
          <p:nvCxnSpPr>
            <p:cNvPr id="82" name="Straight Connector 81">
              <a:extLst>
                <a:ext uri="{FF2B5EF4-FFF2-40B4-BE49-F238E27FC236}">
                  <a16:creationId xmlns:a16="http://schemas.microsoft.com/office/drawing/2014/main" id="{4E5CACC9-A7D8-431E-AC43-83C20421DF24}"/>
                </a:ext>
                <a:ext uri="{C183D7F6-B498-43B3-948B-1728B52AA6E4}">
                  <adec:decorative xmlns:adec="http://schemas.microsoft.com/office/drawing/2017/decorative" val="1"/>
                </a:ext>
              </a:extLst>
            </p:cNvPr>
            <p:cNvCxnSpPr/>
            <p:nvPr/>
          </p:nvCxnSpPr>
          <p:spPr>
            <a:xfrm>
              <a:off x="3722155" y="3596184"/>
              <a:ext cx="0" cy="705734"/>
            </a:xfrm>
            <a:prstGeom prst="line">
              <a:avLst/>
            </a:prstGeom>
            <a:ln w="19050">
              <a:solidFill>
                <a:srgbClr val="66718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F69BDCC7-B5C1-4BFF-A93C-2A68354F727A}"/>
                </a:ext>
              </a:extLst>
            </p:cNvPr>
            <p:cNvSpPr txBox="1"/>
            <p:nvPr/>
          </p:nvSpPr>
          <p:spPr>
            <a:xfrm>
              <a:off x="2646492" y="4721818"/>
              <a:ext cx="2151326" cy="215444"/>
            </a:xfrm>
            <a:prstGeom prst="rect">
              <a:avLst/>
            </a:prstGeom>
            <a:noFill/>
          </p:spPr>
          <p:txBody>
            <a:bodyPr wrap="square" lIns="0" tIns="0" rIns="0" bIns="0" rtlCol="0">
              <a:spAutoFit/>
            </a:bodyPr>
            <a:lstStyle/>
            <a:p>
              <a:pPr algn="ctr"/>
              <a:r>
                <a:rPr lang="en-US" sz="1400" dirty="0"/>
                <a:t>2006</a:t>
              </a:r>
              <a:endParaRPr lang="en-US" sz="1400" dirty="0">
                <a:solidFill>
                  <a:srgbClr val="30353F"/>
                </a:solidFill>
              </a:endParaRPr>
            </a:p>
          </p:txBody>
        </p:sp>
        <p:sp>
          <p:nvSpPr>
            <p:cNvPr id="84" name="Oval 83">
              <a:extLst>
                <a:ext uri="{FF2B5EF4-FFF2-40B4-BE49-F238E27FC236}">
                  <a16:creationId xmlns:a16="http://schemas.microsoft.com/office/drawing/2014/main" id="{A42CE48E-CD9E-41C2-9480-562CA2A68C83}"/>
                </a:ext>
                <a:ext uri="{C183D7F6-B498-43B3-948B-1728B52AA6E4}">
                  <adec:decorative xmlns:adec="http://schemas.microsoft.com/office/drawing/2017/decorative" val="1"/>
                </a:ext>
              </a:extLst>
            </p:cNvPr>
            <p:cNvSpPr/>
            <p:nvPr/>
          </p:nvSpPr>
          <p:spPr>
            <a:xfrm>
              <a:off x="3406955" y="3174046"/>
              <a:ext cx="630400" cy="630398"/>
            </a:xfrm>
            <a:prstGeom prst="ellipse">
              <a:avLst/>
            </a:prstGeom>
            <a:solidFill>
              <a:srgbClr val="66718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5BF592B1-D7E2-4F3F-A8B0-5CE4BF8856BF}"/>
                </a:ext>
              </a:extLst>
            </p:cNvPr>
            <p:cNvSpPr txBox="1"/>
            <p:nvPr/>
          </p:nvSpPr>
          <p:spPr>
            <a:xfrm>
              <a:off x="3495331" y="4412356"/>
              <a:ext cx="453650" cy="215444"/>
            </a:xfrm>
            <a:prstGeom prst="rect">
              <a:avLst/>
            </a:prstGeom>
            <a:noFill/>
          </p:spPr>
          <p:txBody>
            <a:bodyPr wrap="none" lIns="0" tIns="0" rIns="0" bIns="0" rtlCol="0">
              <a:spAutoFit/>
            </a:bodyPr>
            <a:lstStyle/>
            <a:p>
              <a:pPr algn="ctr"/>
              <a:r>
                <a:rPr lang="en-US" sz="1400" b="1" dirty="0">
                  <a:solidFill>
                    <a:srgbClr val="667181"/>
                  </a:solidFill>
                </a:rPr>
                <a:t>BORG</a:t>
              </a:r>
            </a:p>
          </p:txBody>
        </p:sp>
        <p:cxnSp>
          <p:nvCxnSpPr>
            <p:cNvPr id="86" name="Straight Connector 85">
              <a:extLst>
                <a:ext uri="{FF2B5EF4-FFF2-40B4-BE49-F238E27FC236}">
                  <a16:creationId xmlns:a16="http://schemas.microsoft.com/office/drawing/2014/main" id="{5FD124D1-D71C-4CBF-8BA9-73365AEDB952}"/>
                </a:ext>
                <a:ext uri="{C183D7F6-B498-43B3-948B-1728B52AA6E4}">
                  <adec:decorative xmlns:adec="http://schemas.microsoft.com/office/drawing/2017/decorative" val="1"/>
                </a:ext>
              </a:extLst>
            </p:cNvPr>
            <p:cNvCxnSpPr/>
            <p:nvPr/>
          </p:nvCxnSpPr>
          <p:spPr>
            <a:xfrm>
              <a:off x="5875965" y="2679815"/>
              <a:ext cx="0" cy="705734"/>
            </a:xfrm>
            <a:prstGeom prst="line">
              <a:avLst/>
            </a:prstGeom>
            <a:ln w="19050">
              <a:solidFill>
                <a:srgbClr val="98A3AD"/>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B9D55EEA-6B8A-4530-BD92-B69274D044AA}"/>
                </a:ext>
                <a:ext uri="{C183D7F6-B498-43B3-948B-1728B52AA6E4}">
                  <adec:decorative xmlns:adec="http://schemas.microsoft.com/office/drawing/2017/decorative" val="1"/>
                </a:ext>
              </a:extLst>
            </p:cNvPr>
            <p:cNvSpPr/>
            <p:nvPr/>
          </p:nvSpPr>
          <p:spPr>
            <a:xfrm>
              <a:off x="5560765" y="3174046"/>
              <a:ext cx="630400" cy="630398"/>
            </a:xfrm>
            <a:prstGeom prst="ellipse">
              <a:avLst/>
            </a:prstGeom>
            <a:solidFill>
              <a:srgbClr val="98A3AD"/>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EDBCCCD5-39C6-448D-A9F0-BC2BD5C86995}"/>
                </a:ext>
              </a:extLst>
            </p:cNvPr>
            <p:cNvSpPr txBox="1"/>
            <p:nvPr/>
          </p:nvSpPr>
          <p:spPr>
            <a:xfrm>
              <a:off x="4800302" y="2344066"/>
              <a:ext cx="2151326" cy="215444"/>
            </a:xfrm>
            <a:prstGeom prst="rect">
              <a:avLst/>
            </a:prstGeom>
            <a:noFill/>
          </p:spPr>
          <p:txBody>
            <a:bodyPr wrap="square" lIns="0" tIns="0" rIns="0" bIns="0" rtlCol="0">
              <a:spAutoFit/>
            </a:bodyPr>
            <a:lstStyle/>
            <a:p>
              <a:pPr algn="ctr"/>
              <a:r>
                <a:rPr lang="en-US" sz="1400" dirty="0">
                  <a:solidFill>
                    <a:srgbClr val="30353F"/>
                  </a:solidFill>
                </a:rPr>
                <a:t>2014</a:t>
              </a:r>
            </a:p>
          </p:txBody>
        </p:sp>
        <p:sp>
          <p:nvSpPr>
            <p:cNvPr id="89" name="TextBox 88">
              <a:extLst>
                <a:ext uri="{FF2B5EF4-FFF2-40B4-BE49-F238E27FC236}">
                  <a16:creationId xmlns:a16="http://schemas.microsoft.com/office/drawing/2014/main" id="{DD3D2FEE-7AF3-4766-819A-2358B6F087EA}"/>
                </a:ext>
              </a:extLst>
            </p:cNvPr>
            <p:cNvSpPr txBox="1"/>
            <p:nvPr/>
          </p:nvSpPr>
          <p:spPr>
            <a:xfrm>
              <a:off x="5383042" y="2034604"/>
              <a:ext cx="985847" cy="215444"/>
            </a:xfrm>
            <a:prstGeom prst="rect">
              <a:avLst/>
            </a:prstGeom>
            <a:noFill/>
          </p:spPr>
          <p:txBody>
            <a:bodyPr wrap="none" lIns="0" tIns="0" rIns="0" bIns="0" rtlCol="0">
              <a:spAutoFit/>
            </a:bodyPr>
            <a:lstStyle/>
            <a:p>
              <a:pPr algn="ctr"/>
              <a:r>
                <a:rPr lang="en-US" sz="1400" b="1" dirty="0">
                  <a:solidFill>
                    <a:srgbClr val="98A3AD"/>
                  </a:solidFill>
                </a:rPr>
                <a:t>KUBERNETES</a:t>
              </a:r>
            </a:p>
          </p:txBody>
        </p:sp>
        <p:pic>
          <p:nvPicPr>
            <p:cNvPr id="90" name="Picture 89" descr="A close up of a sign&#10;&#10;Description automatically generated">
              <a:extLst>
                <a:ext uri="{FF2B5EF4-FFF2-40B4-BE49-F238E27FC236}">
                  <a16:creationId xmlns:a16="http://schemas.microsoft.com/office/drawing/2014/main" id="{D3844FCE-D932-4DB7-B5E2-BBFC2BDB2E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54395" y="2851413"/>
              <a:ext cx="1145986" cy="1115484"/>
            </a:xfrm>
            <a:prstGeom prst="rect">
              <a:avLst/>
            </a:prstGeom>
          </p:spPr>
        </p:pic>
      </p:grpSp>
      <p:sp>
        <p:nvSpPr>
          <p:cNvPr id="92" name="Rectangle 91">
            <a:extLst>
              <a:ext uri="{FF2B5EF4-FFF2-40B4-BE49-F238E27FC236}">
                <a16:creationId xmlns:a16="http://schemas.microsoft.com/office/drawing/2014/main" id="{18BC2440-B5CB-475F-8120-6BBE26479040}"/>
              </a:ext>
            </a:extLst>
          </p:cNvPr>
          <p:cNvSpPr/>
          <p:nvPr/>
        </p:nvSpPr>
        <p:spPr>
          <a:xfrm>
            <a:off x="949525" y="4157556"/>
            <a:ext cx="7236022" cy="523220"/>
          </a:xfrm>
          <a:prstGeom prst="rect">
            <a:avLst/>
          </a:prstGeom>
        </p:spPr>
        <p:txBody>
          <a:bodyPr wrap="square">
            <a:spAutoFit/>
          </a:bodyPr>
          <a:lstStyle/>
          <a:p>
            <a:r>
              <a:rPr lang="en-US" dirty="0"/>
              <a:t>Story: 	</a:t>
            </a:r>
            <a:r>
              <a:rPr lang="en-GB" dirty="0">
                <a:hlinkClick r:id="rId3"/>
              </a:rPr>
              <a:t>https://kubernetes.io/blog/2015/04/borg-predecessor-to-kubernetes/</a:t>
            </a:r>
            <a:endParaRPr lang="en-GB" dirty="0"/>
          </a:p>
          <a:p>
            <a:r>
              <a:rPr lang="en-US" dirty="0"/>
              <a:t>Paper: 	</a:t>
            </a:r>
            <a:r>
              <a:rPr lang="en-GB" dirty="0">
                <a:hlinkClick r:id="rId4"/>
              </a:rPr>
              <a:t>https://research.google/pubs/pub43438/</a:t>
            </a:r>
            <a:endParaRPr lang="en-GB" dirty="0"/>
          </a:p>
        </p:txBody>
      </p:sp>
    </p:spTree>
    <p:extLst>
      <p:ext uri="{BB962C8B-B14F-4D97-AF65-F5344CB8AC3E}">
        <p14:creationId xmlns:p14="http://schemas.microsoft.com/office/powerpoint/2010/main" val="264279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ster Template 16-9-Update">
  <a:themeElements>
    <a:clrScheme name="Custom 2">
      <a:dk1>
        <a:sysClr val="windowText" lastClr="000000"/>
      </a:dk1>
      <a:lt1>
        <a:sysClr val="window" lastClr="FFFFFF"/>
      </a:lt1>
      <a:dk2>
        <a:srgbClr val="F4364B"/>
      </a:dk2>
      <a:lt2>
        <a:srgbClr val="919D9D"/>
      </a:lt2>
      <a:accent1>
        <a:srgbClr val="717C7D"/>
      </a:accent1>
      <a:accent2>
        <a:srgbClr val="F4364B"/>
      </a:accent2>
      <a:accent3>
        <a:srgbClr val="919D9D"/>
      </a:accent3>
      <a:accent4>
        <a:srgbClr val="00BF6F"/>
      </a:accent4>
      <a:accent5>
        <a:srgbClr val="0047BB"/>
      </a:accent5>
      <a:accent6>
        <a:srgbClr val="AD1AAC"/>
      </a:accent6>
      <a:hlink>
        <a:srgbClr val="0563C1"/>
      </a:hlink>
      <a:folHlink>
        <a:srgbClr val="954F72"/>
      </a:folHlink>
    </a:clrScheme>
    <a:fontScheme name="Custom 1">
      <a:majorFont>
        <a:latin typeface="Century Gothic Pro Grk"/>
        <a:ea typeface=""/>
        <a:cs typeface=""/>
      </a:majorFont>
      <a:minorFont>
        <a:latin typeface="Century Gothic Pro Gr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D2B11124-0584-4806-8125-E5CC897E69C5}" vid="{382C7676-10FB-4BA6-906E-519E626926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35DA8F640EE34A97D1DA5905C8A62F" ma:contentTypeVersion="11" ma:contentTypeDescription="Create a new document." ma:contentTypeScope="" ma:versionID="8031b2f5007c55c087b2034717dc2eb1">
  <xsd:schema xmlns:xsd="http://www.w3.org/2001/XMLSchema" xmlns:xs="http://www.w3.org/2001/XMLSchema" xmlns:p="http://schemas.microsoft.com/office/2006/metadata/properties" xmlns:ns3="ca37ec3c-be1b-4ee6-bd0b-42c8384143b7" xmlns:ns4="df9f16f5-ad82-4dec-8643-df59ebdf6e98" targetNamespace="http://schemas.microsoft.com/office/2006/metadata/properties" ma:root="true" ma:fieldsID="2365234fd86be26f580212ba81b57d6d" ns3:_="" ns4:_="">
    <xsd:import namespace="ca37ec3c-be1b-4ee6-bd0b-42c8384143b7"/>
    <xsd:import namespace="df9f16f5-ad82-4dec-8643-df59ebdf6e9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37ec3c-be1b-4ee6-bd0b-42c8384143b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9f16f5-ad82-4dec-8643-df59ebdf6e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53EF-B304-4ADB-B68D-56BD5EEB34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37ec3c-be1b-4ee6-bd0b-42c8384143b7"/>
    <ds:schemaRef ds:uri="df9f16f5-ad82-4dec-8643-df59ebdf6e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6021384-24D2-40A2-B966-9D13A87106F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29A3346-F000-4F6F-AB76-A96757AA30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 Template 16-9</Template>
  <TotalTime>610</TotalTime>
  <Words>2045</Words>
  <Application>Microsoft Office PowerPoint</Application>
  <PresentationFormat>On-screen Show (16:9)</PresentationFormat>
  <Paragraphs>362</Paragraphs>
  <Slides>28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Cascadia Mono</vt:lpstr>
      <vt:lpstr>Century Gothic</vt:lpstr>
      <vt:lpstr>Century Gothic Pro Grk</vt:lpstr>
      <vt:lpstr>Master Template 16-9-Update</vt:lpstr>
      <vt:lpstr>Kubernetes</vt:lpstr>
      <vt:lpstr>Slide 9</vt:lpstr>
      <vt:lpstr>Slide 9</vt:lpstr>
      <vt:lpstr>Slide 9</vt:lpstr>
      <vt:lpstr>Slide 9</vt:lpstr>
      <vt:lpstr>Disadvantages of containers </vt:lpstr>
      <vt:lpstr>What is Kubernetes? </vt:lpstr>
      <vt:lpstr>And this is why K8s</vt:lpstr>
      <vt:lpstr>The short history of Kubernetes </vt:lpstr>
      <vt:lpstr>Foundation Members </vt:lpstr>
      <vt:lpstr>Quiz!</vt:lpstr>
      <vt:lpstr>Kubernetes anatomy</vt:lpstr>
      <vt:lpstr>Master(s) and worker(s) nodes</vt:lpstr>
      <vt:lpstr>Kubernetes anatomy</vt:lpstr>
      <vt:lpstr>Kubernetes anatomy - Addons</vt:lpstr>
      <vt:lpstr>Kubernetes components – How the fit together?</vt:lpstr>
      <vt:lpstr>Amazon Elastic Kubernetes Service</vt:lpstr>
      <vt:lpstr>Amazon  EKS</vt:lpstr>
      <vt:lpstr>Pod</vt:lpstr>
      <vt:lpstr>Service</vt:lpstr>
      <vt:lpstr>Label</vt:lpstr>
      <vt:lpstr>Volume</vt:lpstr>
      <vt:lpstr>Access / expose a container</vt:lpstr>
      <vt:lpstr>Kubernetes overview</vt:lpstr>
      <vt:lpstr>How does it look in practice?</vt:lpstr>
      <vt:lpstr>How to interact with a container?</vt:lpstr>
      <vt:lpstr>Recap</vt:lpstr>
      <vt:lpstr>Readings / Tutorials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Daniele Iasella</dc:creator>
  <cp:lastModifiedBy>Daniele Iasella</cp:lastModifiedBy>
  <cp:revision>19</cp:revision>
  <cp:lastPrinted>2016-01-25T12:00:57Z</cp:lastPrinted>
  <dcterms:created xsi:type="dcterms:W3CDTF">2020-07-16T14:09:51Z</dcterms:created>
  <dcterms:modified xsi:type="dcterms:W3CDTF">2020-08-07T12:29:53Z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0x0101000235DA8F640EE34A97D1DA5905C8A62F</vt:lpwstr>
  </property>
</Properties>
</file>